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1" r:id="rId1"/>
  </p:sldMasterIdLst>
  <p:notesMasterIdLst>
    <p:notesMasterId r:id="rId16"/>
  </p:notesMasterIdLst>
  <p:sldIdLst>
    <p:sldId id="256" r:id="rId2"/>
    <p:sldId id="269" r:id="rId3"/>
    <p:sldId id="270" r:id="rId4"/>
    <p:sldId id="259" r:id="rId5"/>
    <p:sldId id="260" r:id="rId6"/>
    <p:sldId id="273" r:id="rId7"/>
    <p:sldId id="262" r:id="rId8"/>
    <p:sldId id="271" r:id="rId9"/>
    <p:sldId id="275" r:id="rId10"/>
    <p:sldId id="272" r:id="rId11"/>
    <p:sldId id="274" r:id="rId12"/>
    <p:sldId id="267" r:id="rId13"/>
    <p:sldId id="266"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B7451-879C-4A69-8E0B-371CC5BE4B97}" v="453" dt="2023-12-19T07:46:23.858"/>
    <p1510:client id="{332CCB1D-5591-A643-5618-D2B148F9221F}" v="375" dt="2023-12-19T02:38:37.250"/>
    <p1510:client id="{5AE6999A-7A24-5295-E6E4-58207D88D59F}" v="4" dt="2023-12-19T05:16:16.850"/>
    <p1510:client id="{893700A6-C9CD-479D-8D4C-362ADC35CD98}" v="102" dt="2023-12-19T07:45:59.074"/>
    <p1510:client id="{CC002569-5E81-42F0-87EA-216E72DCA5BF}" v="156" dt="2023-12-19T04:08:04.848"/>
    <p1510:client id="{F31930D3-152A-FB94-E650-782CADD1959F}" v="1" dt="2023-12-19T02:39:21.36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mano Antoine" userId="S::1682633@crosemont.qc.ca::7d16ea4e-2260-407a-b800-4a1a9074ad87" providerId="AD" clId="Web-{332CCB1D-5591-A643-5618-D2B148F9221F}"/>
    <pc:docChg chg="addSld delSld modSld sldOrd addMainMaster delMainMaster">
      <pc:chgData name="Rimano Antoine" userId="S::1682633@crosemont.qc.ca::7d16ea4e-2260-407a-b800-4a1a9074ad87" providerId="AD" clId="Web-{332CCB1D-5591-A643-5618-D2B148F9221F}" dt="2023-12-19T02:38:37.250" v="371" actId="20577"/>
      <pc:docMkLst>
        <pc:docMk/>
      </pc:docMkLst>
      <pc:sldChg chg="addSp modSp mod ord setBg modClrScheme chgLayout">
        <pc:chgData name="Rimano Antoine" userId="S::1682633@crosemont.qc.ca::7d16ea4e-2260-407a-b800-4a1a9074ad87" providerId="AD" clId="Web-{332CCB1D-5591-A643-5618-D2B148F9221F}" dt="2023-12-19T02:09:18.818" v="56" actId="20577"/>
        <pc:sldMkLst>
          <pc:docMk/>
          <pc:sldMk cId="971767148" sldId="256"/>
        </pc:sldMkLst>
        <pc:spChg chg="mod ord">
          <ac:chgData name="Rimano Antoine" userId="S::1682633@crosemont.qc.ca::7d16ea4e-2260-407a-b800-4a1a9074ad87" providerId="AD" clId="Web-{332CCB1D-5591-A643-5618-D2B148F9221F}" dt="2023-12-19T02:09:18.818" v="56" actId="20577"/>
          <ac:spMkLst>
            <pc:docMk/>
            <pc:sldMk cId="971767148" sldId="256"/>
            <ac:spMk id="2" creationId="{3C2E76EA-2DE8-D693-FFFE-2E41E391647E}"/>
          </ac:spMkLst>
        </pc:spChg>
        <pc:spChg chg="mod ord">
          <ac:chgData name="Rimano Antoine" userId="S::1682633@crosemont.qc.ca::7d16ea4e-2260-407a-b800-4a1a9074ad87" providerId="AD" clId="Web-{332CCB1D-5591-A643-5618-D2B148F9221F}" dt="2023-12-19T02:08:03.738" v="39" actId="20577"/>
          <ac:spMkLst>
            <pc:docMk/>
            <pc:sldMk cId="971767148" sldId="256"/>
            <ac:spMk id="3" creationId="{7C59095A-D4F3-EA5B-ECA2-8988612C8001}"/>
          </ac:spMkLst>
        </pc:spChg>
        <pc:spChg chg="mod">
          <ac:chgData name="Rimano Antoine" userId="S::1682633@crosemont.qc.ca::7d16ea4e-2260-407a-b800-4a1a9074ad87" providerId="AD" clId="Web-{332CCB1D-5591-A643-5618-D2B148F9221F}" dt="2023-12-19T02:05:04.205" v="3"/>
          <ac:spMkLst>
            <pc:docMk/>
            <pc:sldMk cId="971767148" sldId="256"/>
            <ac:spMk id="5" creationId="{E65E6669-E258-D8C4-E487-07B66D2FAC4A}"/>
          </ac:spMkLst>
        </pc:spChg>
        <pc:spChg chg="add">
          <ac:chgData name="Rimano Antoine" userId="S::1682633@crosemont.qc.ca::7d16ea4e-2260-407a-b800-4a1a9074ad87" providerId="AD" clId="Web-{332CCB1D-5591-A643-5618-D2B148F9221F}" dt="2023-12-19T02:05:04.205" v="3"/>
          <ac:spMkLst>
            <pc:docMk/>
            <pc:sldMk cId="971767148" sldId="256"/>
            <ac:spMk id="14" creationId="{16BEC653-A047-40E7-A65C-5C7D3EDECCA6}"/>
          </ac:spMkLst>
        </pc:spChg>
        <pc:spChg chg="add">
          <ac:chgData name="Rimano Antoine" userId="S::1682633@crosemont.qc.ca::7d16ea4e-2260-407a-b800-4a1a9074ad87" providerId="AD" clId="Web-{332CCB1D-5591-A643-5618-D2B148F9221F}" dt="2023-12-19T02:05:04.205" v="3"/>
          <ac:spMkLst>
            <pc:docMk/>
            <pc:sldMk cId="971767148" sldId="256"/>
            <ac:spMk id="20" creationId="{D43CBC87-A39A-44E4-9EE2-21CCD5CEDC04}"/>
          </ac:spMkLst>
        </pc:spChg>
        <pc:picChg chg="add">
          <ac:chgData name="Rimano Antoine" userId="S::1682633@crosemont.qc.ca::7d16ea4e-2260-407a-b800-4a1a9074ad87" providerId="AD" clId="Web-{332CCB1D-5591-A643-5618-D2B148F9221F}" dt="2023-12-19T02:05:04.205" v="3"/>
          <ac:picMkLst>
            <pc:docMk/>
            <pc:sldMk cId="971767148" sldId="256"/>
            <ac:picMk id="10" creationId="{B1115DF5-AFBD-4F66-AE21-09484AD45C96}"/>
          </ac:picMkLst>
        </pc:picChg>
        <pc:picChg chg="add">
          <ac:chgData name="Rimano Antoine" userId="S::1682633@crosemont.qc.ca::7d16ea4e-2260-407a-b800-4a1a9074ad87" providerId="AD" clId="Web-{332CCB1D-5591-A643-5618-D2B148F9221F}" dt="2023-12-19T02:05:04.205" v="3"/>
          <ac:picMkLst>
            <pc:docMk/>
            <pc:sldMk cId="971767148" sldId="256"/>
            <ac:picMk id="12" creationId="{33D1B7F8-74CC-4614-855A-84CC82628BE2}"/>
          </ac:picMkLst>
        </pc:picChg>
        <pc:picChg chg="add">
          <ac:chgData name="Rimano Antoine" userId="S::1682633@crosemont.qc.ca::7d16ea4e-2260-407a-b800-4a1a9074ad87" providerId="AD" clId="Web-{332CCB1D-5591-A643-5618-D2B148F9221F}" dt="2023-12-19T02:05:04.205" v="3"/>
          <ac:picMkLst>
            <pc:docMk/>
            <pc:sldMk cId="971767148" sldId="256"/>
            <ac:picMk id="16" creationId="{1CA27089-EF20-428F-BEFB-D680CC61A243}"/>
          </ac:picMkLst>
        </pc:picChg>
        <pc:picChg chg="add">
          <ac:chgData name="Rimano Antoine" userId="S::1682633@crosemont.qc.ca::7d16ea4e-2260-407a-b800-4a1a9074ad87" providerId="AD" clId="Web-{332CCB1D-5591-A643-5618-D2B148F9221F}" dt="2023-12-19T02:05:04.205" v="3"/>
          <ac:picMkLst>
            <pc:docMk/>
            <pc:sldMk cId="971767148" sldId="256"/>
            <ac:picMk id="18" creationId="{1BFA68AB-4F1A-4721-A4D2-0C578829A08F}"/>
          </ac:picMkLst>
        </pc:picChg>
      </pc:sldChg>
      <pc:sldChg chg="delSp modSp del mod modClrScheme delDesignElem chgLayout">
        <pc:chgData name="Rimano Antoine" userId="S::1682633@crosemont.qc.ca::7d16ea4e-2260-407a-b800-4a1a9074ad87" providerId="AD" clId="Web-{332CCB1D-5591-A643-5618-D2B148F9221F}" dt="2023-12-19T02:17:07.918" v="67"/>
        <pc:sldMkLst>
          <pc:docMk/>
          <pc:sldMk cId="371524487" sldId="258"/>
        </pc:sldMkLst>
        <pc:spChg chg="mod ord">
          <ac:chgData name="Rimano Antoine" userId="S::1682633@crosemont.qc.ca::7d16ea4e-2260-407a-b800-4a1a9074ad87" providerId="AD" clId="Web-{332CCB1D-5591-A643-5618-D2B148F9221F}" dt="2023-12-19T02:04:54.564" v="2"/>
          <ac:spMkLst>
            <pc:docMk/>
            <pc:sldMk cId="371524487" sldId="258"/>
            <ac:spMk id="2" creationId="{7CE863EC-4D91-3CD5-C708-8BB544C83E6D}"/>
          </ac:spMkLst>
        </pc:spChg>
        <pc:spChg chg="mod ord">
          <ac:chgData name="Rimano Antoine" userId="S::1682633@crosemont.qc.ca::7d16ea4e-2260-407a-b800-4a1a9074ad87" providerId="AD" clId="Web-{332CCB1D-5591-A643-5618-D2B148F9221F}" dt="2023-12-19T02:16:58.652" v="66" actId="20577"/>
          <ac:spMkLst>
            <pc:docMk/>
            <pc:sldMk cId="371524487" sldId="258"/>
            <ac:spMk id="3" creationId="{A6C25346-757C-9455-B6AF-FCD2A45F201F}"/>
          </ac:spMkLst>
        </pc:spChg>
        <pc:spChg chg="del">
          <ac:chgData name="Rimano Antoine" userId="S::1682633@crosemont.qc.ca::7d16ea4e-2260-407a-b800-4a1a9074ad87" providerId="AD" clId="Web-{332CCB1D-5591-A643-5618-D2B148F9221F}" dt="2023-12-19T02:04:42.579" v="0"/>
          <ac:spMkLst>
            <pc:docMk/>
            <pc:sldMk cId="371524487" sldId="258"/>
            <ac:spMk id="9" creationId="{E2E0C929-96C6-41B1-A001-566036DF047B}"/>
          </ac:spMkLst>
        </pc:spChg>
      </pc:sldChg>
      <pc:sldChg chg="modSp mod modClrScheme chgLayout">
        <pc:chgData name="Rimano Antoine" userId="S::1682633@crosemont.qc.ca::7d16ea4e-2260-407a-b800-4a1a9074ad87" providerId="AD" clId="Web-{332CCB1D-5591-A643-5618-D2B148F9221F}" dt="2023-12-19T02:29:08.069" v="273" actId="20577"/>
        <pc:sldMkLst>
          <pc:docMk/>
          <pc:sldMk cId="1258039814" sldId="259"/>
        </pc:sldMkLst>
        <pc:spChg chg="mod ord">
          <ac:chgData name="Rimano Antoine" userId="S::1682633@crosemont.qc.ca::7d16ea4e-2260-407a-b800-4a1a9074ad87" providerId="AD" clId="Web-{332CCB1D-5591-A643-5618-D2B148F9221F}" dt="2023-12-19T02:04:54.564" v="2"/>
          <ac:spMkLst>
            <pc:docMk/>
            <pc:sldMk cId="1258039814" sldId="259"/>
            <ac:spMk id="2" creationId="{86157FD7-5FCB-8E41-D694-4CECAD1B3E37}"/>
          </ac:spMkLst>
        </pc:spChg>
        <pc:spChg chg="mod">
          <ac:chgData name="Rimano Antoine" userId="S::1682633@crosemont.qc.ca::7d16ea4e-2260-407a-b800-4a1a9074ad87" providerId="AD" clId="Web-{332CCB1D-5591-A643-5618-D2B148F9221F}" dt="2023-12-19T02:29:08.069" v="273" actId="20577"/>
          <ac:spMkLst>
            <pc:docMk/>
            <pc:sldMk cId="1258039814" sldId="259"/>
            <ac:spMk id="12" creationId="{3518E2C5-0C50-4D5E-8CD7-1A08556F05F4}"/>
          </ac:spMkLst>
        </pc:spChg>
        <pc:picChg chg="mod ord">
          <ac:chgData name="Rimano Antoine" userId="S::1682633@crosemont.qc.ca::7d16ea4e-2260-407a-b800-4a1a9074ad87" providerId="AD" clId="Web-{332CCB1D-5591-A643-5618-D2B148F9221F}" dt="2023-12-19T02:04:54.564" v="2"/>
          <ac:picMkLst>
            <pc:docMk/>
            <pc:sldMk cId="1258039814" sldId="259"/>
            <ac:picMk id="11" creationId="{902ECDE8-2351-64AA-5530-465429BAC34D}"/>
          </ac:picMkLst>
        </pc:picChg>
      </pc:sldChg>
      <pc:sldChg chg="modSp mod modClrScheme chgLayout">
        <pc:chgData name="Rimano Antoine" userId="S::1682633@crosemont.qc.ca::7d16ea4e-2260-407a-b800-4a1a9074ad87" providerId="AD" clId="Web-{332CCB1D-5591-A643-5618-D2B148F9221F}" dt="2023-12-19T02:29:32.851" v="280" actId="20577"/>
        <pc:sldMkLst>
          <pc:docMk/>
          <pc:sldMk cId="299638339" sldId="260"/>
        </pc:sldMkLst>
        <pc:spChg chg="mod ord">
          <ac:chgData name="Rimano Antoine" userId="S::1682633@crosemont.qc.ca::7d16ea4e-2260-407a-b800-4a1a9074ad87" providerId="AD" clId="Web-{332CCB1D-5591-A643-5618-D2B148F9221F}" dt="2023-12-19T02:04:54.564" v="2"/>
          <ac:spMkLst>
            <pc:docMk/>
            <pc:sldMk cId="299638339" sldId="260"/>
            <ac:spMk id="2" creationId="{324AF688-A073-B50F-299E-A30603FD4588}"/>
          </ac:spMkLst>
        </pc:spChg>
        <pc:spChg chg="mod ord">
          <ac:chgData name="Rimano Antoine" userId="S::1682633@crosemont.qc.ca::7d16ea4e-2260-407a-b800-4a1a9074ad87" providerId="AD" clId="Web-{332CCB1D-5591-A643-5618-D2B148F9221F}" dt="2023-12-19T02:29:32.851" v="280" actId="20577"/>
          <ac:spMkLst>
            <pc:docMk/>
            <pc:sldMk cId="299638339" sldId="260"/>
            <ac:spMk id="3" creationId="{B1DD148D-7AB1-91A6-3D31-DAB70090CC7D}"/>
          </ac:spMkLst>
        </pc:spChg>
      </pc:sldChg>
      <pc:sldChg chg="modSp mod modClrScheme chgLayout">
        <pc:chgData name="Rimano Antoine" userId="S::1682633@crosemont.qc.ca::7d16ea4e-2260-407a-b800-4a1a9074ad87" providerId="AD" clId="Web-{332CCB1D-5591-A643-5618-D2B148F9221F}" dt="2023-12-19T02:32:03.962" v="301" actId="20577"/>
        <pc:sldMkLst>
          <pc:docMk/>
          <pc:sldMk cId="775489282" sldId="261"/>
        </pc:sldMkLst>
        <pc:spChg chg="mod ord">
          <ac:chgData name="Rimano Antoine" userId="S::1682633@crosemont.qc.ca::7d16ea4e-2260-407a-b800-4a1a9074ad87" providerId="AD" clId="Web-{332CCB1D-5591-A643-5618-D2B148F9221F}" dt="2023-12-19T02:04:54.564" v="2"/>
          <ac:spMkLst>
            <pc:docMk/>
            <pc:sldMk cId="775489282" sldId="261"/>
            <ac:spMk id="2" creationId="{86157FD7-5FCB-8E41-D694-4CECAD1B3E37}"/>
          </ac:spMkLst>
        </pc:spChg>
        <pc:spChg chg="mod">
          <ac:chgData name="Rimano Antoine" userId="S::1682633@crosemont.qc.ca::7d16ea4e-2260-407a-b800-4a1a9074ad87" providerId="AD" clId="Web-{332CCB1D-5591-A643-5618-D2B148F9221F}" dt="2023-12-19T02:32:03.962" v="301" actId="20577"/>
          <ac:spMkLst>
            <pc:docMk/>
            <pc:sldMk cId="775489282" sldId="261"/>
            <ac:spMk id="12" creationId="{3518E2C5-0C50-4D5E-8CD7-1A08556F05F4}"/>
          </ac:spMkLst>
        </pc:spChg>
        <pc:picChg chg="mod ord">
          <ac:chgData name="Rimano Antoine" userId="S::1682633@crosemont.qc.ca::7d16ea4e-2260-407a-b800-4a1a9074ad87" providerId="AD" clId="Web-{332CCB1D-5591-A643-5618-D2B148F9221F}" dt="2023-12-19T02:04:54.564" v="2"/>
          <ac:picMkLst>
            <pc:docMk/>
            <pc:sldMk cId="775489282" sldId="261"/>
            <ac:picMk id="11" creationId="{902ECDE8-2351-64AA-5530-465429BAC34D}"/>
          </ac:picMkLst>
        </pc:picChg>
      </pc:sldChg>
      <pc:sldChg chg="modSp mod modClrScheme chgLayout">
        <pc:chgData name="Rimano Antoine" userId="S::1682633@crosemont.qc.ca::7d16ea4e-2260-407a-b800-4a1a9074ad87" providerId="AD" clId="Web-{332CCB1D-5591-A643-5618-D2B148F9221F}" dt="2023-12-19T02:32:34.541" v="315" actId="20577"/>
        <pc:sldMkLst>
          <pc:docMk/>
          <pc:sldMk cId="2874916507" sldId="262"/>
        </pc:sldMkLst>
        <pc:spChg chg="mod ord">
          <ac:chgData name="Rimano Antoine" userId="S::1682633@crosemont.qc.ca::7d16ea4e-2260-407a-b800-4a1a9074ad87" providerId="AD" clId="Web-{332CCB1D-5591-A643-5618-D2B148F9221F}" dt="2023-12-19T02:04:54.564" v="2"/>
          <ac:spMkLst>
            <pc:docMk/>
            <pc:sldMk cId="2874916507" sldId="262"/>
            <ac:spMk id="2" creationId="{324AF688-A073-B50F-299E-A30603FD4588}"/>
          </ac:spMkLst>
        </pc:spChg>
        <pc:spChg chg="mod ord">
          <ac:chgData name="Rimano Antoine" userId="S::1682633@crosemont.qc.ca::7d16ea4e-2260-407a-b800-4a1a9074ad87" providerId="AD" clId="Web-{332CCB1D-5591-A643-5618-D2B148F9221F}" dt="2023-12-19T02:32:34.541" v="315" actId="20577"/>
          <ac:spMkLst>
            <pc:docMk/>
            <pc:sldMk cId="2874916507" sldId="262"/>
            <ac:spMk id="3" creationId="{B1DD148D-7AB1-91A6-3D31-DAB70090CC7D}"/>
          </ac:spMkLst>
        </pc:spChg>
      </pc:sldChg>
      <pc:sldChg chg="modSp del mod modClrScheme chgLayout">
        <pc:chgData name="Rimano Antoine" userId="S::1682633@crosemont.qc.ca::7d16ea4e-2260-407a-b800-4a1a9074ad87" providerId="AD" clId="Web-{332CCB1D-5591-A643-5618-D2B148F9221F}" dt="2023-12-19T02:32:59.526" v="316"/>
        <pc:sldMkLst>
          <pc:docMk/>
          <pc:sldMk cId="1502182796" sldId="263"/>
        </pc:sldMkLst>
        <pc:spChg chg="mod ord">
          <ac:chgData name="Rimano Antoine" userId="S::1682633@crosemont.qc.ca::7d16ea4e-2260-407a-b800-4a1a9074ad87" providerId="AD" clId="Web-{332CCB1D-5591-A643-5618-D2B148F9221F}" dt="2023-12-19T02:04:54.564" v="2"/>
          <ac:spMkLst>
            <pc:docMk/>
            <pc:sldMk cId="1502182796" sldId="263"/>
            <ac:spMk id="2" creationId="{86157FD7-5FCB-8E41-D694-4CECAD1B3E37}"/>
          </ac:spMkLst>
        </pc:spChg>
        <pc:picChg chg="mod ord">
          <ac:chgData name="Rimano Antoine" userId="S::1682633@crosemont.qc.ca::7d16ea4e-2260-407a-b800-4a1a9074ad87" providerId="AD" clId="Web-{332CCB1D-5591-A643-5618-D2B148F9221F}" dt="2023-12-19T02:04:54.564" v="2"/>
          <ac:picMkLst>
            <pc:docMk/>
            <pc:sldMk cId="1502182796" sldId="263"/>
            <ac:picMk id="11" creationId="{902ECDE8-2351-64AA-5530-465429BAC34D}"/>
          </ac:picMkLst>
        </pc:picChg>
      </pc:sldChg>
      <pc:sldChg chg="modSp del mod modClrScheme chgLayout">
        <pc:chgData name="Rimano Antoine" userId="S::1682633@crosemont.qc.ca::7d16ea4e-2260-407a-b800-4a1a9074ad87" providerId="AD" clId="Web-{332CCB1D-5591-A643-5618-D2B148F9221F}" dt="2023-12-19T02:33:02.041" v="317"/>
        <pc:sldMkLst>
          <pc:docMk/>
          <pc:sldMk cId="2494726797" sldId="264"/>
        </pc:sldMkLst>
        <pc:spChg chg="mod ord">
          <ac:chgData name="Rimano Antoine" userId="S::1682633@crosemont.qc.ca::7d16ea4e-2260-407a-b800-4a1a9074ad87" providerId="AD" clId="Web-{332CCB1D-5591-A643-5618-D2B148F9221F}" dt="2023-12-19T02:04:54.564" v="2"/>
          <ac:spMkLst>
            <pc:docMk/>
            <pc:sldMk cId="2494726797" sldId="264"/>
            <ac:spMk id="2" creationId="{324AF688-A073-B50F-299E-A30603FD4588}"/>
          </ac:spMkLst>
        </pc:spChg>
        <pc:spChg chg="mod ord">
          <ac:chgData name="Rimano Antoine" userId="S::1682633@crosemont.qc.ca::7d16ea4e-2260-407a-b800-4a1a9074ad87" providerId="AD" clId="Web-{332CCB1D-5591-A643-5618-D2B148F9221F}" dt="2023-12-19T02:04:54.564" v="2"/>
          <ac:spMkLst>
            <pc:docMk/>
            <pc:sldMk cId="2494726797" sldId="264"/>
            <ac:spMk id="3" creationId="{B1DD148D-7AB1-91A6-3D31-DAB70090CC7D}"/>
          </ac:spMkLst>
        </pc:spChg>
      </pc:sldChg>
      <pc:sldChg chg="modSp mod modClrScheme chgLayout">
        <pc:chgData name="Rimano Antoine" userId="S::1682633@crosemont.qc.ca::7d16ea4e-2260-407a-b800-4a1a9074ad87" providerId="AD" clId="Web-{332CCB1D-5591-A643-5618-D2B148F9221F}" dt="2023-12-19T02:37:10.201" v="369" actId="20577"/>
        <pc:sldMkLst>
          <pc:docMk/>
          <pc:sldMk cId="3348179090" sldId="266"/>
        </pc:sldMkLst>
        <pc:spChg chg="mod ord">
          <ac:chgData name="Rimano Antoine" userId="S::1682633@crosemont.qc.ca::7d16ea4e-2260-407a-b800-4a1a9074ad87" providerId="AD" clId="Web-{332CCB1D-5591-A643-5618-D2B148F9221F}" dt="2023-12-19T02:04:54.564" v="2"/>
          <ac:spMkLst>
            <pc:docMk/>
            <pc:sldMk cId="3348179090" sldId="266"/>
            <ac:spMk id="2" creationId="{324AF688-A073-B50F-299E-A30603FD4588}"/>
          </ac:spMkLst>
        </pc:spChg>
        <pc:spChg chg="mod ord">
          <ac:chgData name="Rimano Antoine" userId="S::1682633@crosemont.qc.ca::7d16ea4e-2260-407a-b800-4a1a9074ad87" providerId="AD" clId="Web-{332CCB1D-5591-A643-5618-D2B148F9221F}" dt="2023-12-19T02:37:10.201" v="369" actId="20577"/>
          <ac:spMkLst>
            <pc:docMk/>
            <pc:sldMk cId="3348179090" sldId="266"/>
            <ac:spMk id="3" creationId="{B1DD148D-7AB1-91A6-3D31-DAB70090CC7D}"/>
          </ac:spMkLst>
        </pc:spChg>
      </pc:sldChg>
      <pc:sldChg chg="modSp mod modClrScheme chgLayout">
        <pc:chgData name="Rimano Antoine" userId="S::1682633@crosemont.qc.ca::7d16ea4e-2260-407a-b800-4a1a9074ad87" providerId="AD" clId="Web-{332CCB1D-5591-A643-5618-D2B148F9221F}" dt="2023-12-19T02:37:02.311" v="364" actId="20577"/>
        <pc:sldMkLst>
          <pc:docMk/>
          <pc:sldMk cId="2825697163" sldId="267"/>
        </pc:sldMkLst>
        <pc:spChg chg="mod ord">
          <ac:chgData name="Rimano Antoine" userId="S::1682633@crosemont.qc.ca::7d16ea4e-2260-407a-b800-4a1a9074ad87" providerId="AD" clId="Web-{332CCB1D-5591-A643-5618-D2B148F9221F}" dt="2023-12-19T02:04:54.564" v="2"/>
          <ac:spMkLst>
            <pc:docMk/>
            <pc:sldMk cId="2825697163" sldId="267"/>
            <ac:spMk id="2" creationId="{A75ABFBA-9E53-4E27-4624-850DB6A7594D}"/>
          </ac:spMkLst>
        </pc:spChg>
        <pc:spChg chg="mod ord">
          <ac:chgData name="Rimano Antoine" userId="S::1682633@crosemont.qc.ca::7d16ea4e-2260-407a-b800-4a1a9074ad87" providerId="AD" clId="Web-{332CCB1D-5591-A643-5618-D2B148F9221F}" dt="2023-12-19T02:37:02.311" v="364" actId="20577"/>
          <ac:spMkLst>
            <pc:docMk/>
            <pc:sldMk cId="2825697163" sldId="267"/>
            <ac:spMk id="3" creationId="{79FEC71F-1B08-813C-CAF5-77D29CEA8C4F}"/>
          </ac:spMkLst>
        </pc:spChg>
      </pc:sldChg>
      <pc:sldChg chg="modSp mod modClrScheme chgLayout">
        <pc:chgData name="Rimano Antoine" userId="S::1682633@crosemont.qc.ca::7d16ea4e-2260-407a-b800-4a1a9074ad87" providerId="AD" clId="Web-{332CCB1D-5591-A643-5618-D2B148F9221F}" dt="2023-12-19T02:38:37.250" v="371" actId="20577"/>
        <pc:sldMkLst>
          <pc:docMk/>
          <pc:sldMk cId="2989382199" sldId="268"/>
        </pc:sldMkLst>
        <pc:spChg chg="mod ord">
          <ac:chgData name="Rimano Antoine" userId="S::1682633@crosemont.qc.ca::7d16ea4e-2260-407a-b800-4a1a9074ad87" providerId="AD" clId="Web-{332CCB1D-5591-A643-5618-D2B148F9221F}" dt="2023-12-19T02:04:54.564" v="2"/>
          <ac:spMkLst>
            <pc:docMk/>
            <pc:sldMk cId="2989382199" sldId="268"/>
            <ac:spMk id="2" creationId="{BA2C24D1-CF88-08A7-4077-17BC224BB486}"/>
          </ac:spMkLst>
        </pc:spChg>
        <pc:spChg chg="mod ord">
          <ac:chgData name="Rimano Antoine" userId="S::1682633@crosemont.qc.ca::7d16ea4e-2260-407a-b800-4a1a9074ad87" providerId="AD" clId="Web-{332CCB1D-5591-A643-5618-D2B148F9221F}" dt="2023-12-19T02:38:37.250" v="371" actId="20577"/>
          <ac:spMkLst>
            <pc:docMk/>
            <pc:sldMk cId="2989382199" sldId="268"/>
            <ac:spMk id="3" creationId="{CD568744-B0AB-264C-DC0B-00DDA96C8AB0}"/>
          </ac:spMkLst>
        </pc:spChg>
      </pc:sldChg>
      <pc:sldChg chg="modSp new">
        <pc:chgData name="Rimano Antoine" userId="S::1682633@crosemont.qc.ca::7d16ea4e-2260-407a-b800-4a1a9074ad87" providerId="AD" clId="Web-{332CCB1D-5591-A643-5618-D2B148F9221F}" dt="2023-12-19T02:20:22.234" v="92" actId="20577"/>
        <pc:sldMkLst>
          <pc:docMk/>
          <pc:sldMk cId="1723122777" sldId="269"/>
        </pc:sldMkLst>
        <pc:spChg chg="mod">
          <ac:chgData name="Rimano Antoine" userId="S::1682633@crosemont.qc.ca::7d16ea4e-2260-407a-b800-4a1a9074ad87" providerId="AD" clId="Web-{332CCB1D-5591-A643-5618-D2B148F9221F}" dt="2023-12-19T02:17:39.528" v="72" actId="20577"/>
          <ac:spMkLst>
            <pc:docMk/>
            <pc:sldMk cId="1723122777" sldId="269"/>
            <ac:spMk id="2" creationId="{56545740-4D93-3C14-3203-F4EDF06D5E03}"/>
          </ac:spMkLst>
        </pc:spChg>
        <pc:spChg chg="mod">
          <ac:chgData name="Rimano Antoine" userId="S::1682633@crosemont.qc.ca::7d16ea4e-2260-407a-b800-4a1a9074ad87" providerId="AD" clId="Web-{332CCB1D-5591-A643-5618-D2B148F9221F}" dt="2023-12-19T02:20:22.234" v="92" actId="20577"/>
          <ac:spMkLst>
            <pc:docMk/>
            <pc:sldMk cId="1723122777" sldId="269"/>
            <ac:spMk id="3" creationId="{0A76A996-DEA1-0031-9575-8D76079F7296}"/>
          </ac:spMkLst>
        </pc:spChg>
      </pc:sldChg>
      <pc:sldChg chg="modSp add replId">
        <pc:chgData name="Rimano Antoine" userId="S::1682633@crosemont.qc.ca::7d16ea4e-2260-407a-b800-4a1a9074ad87" providerId="AD" clId="Web-{332CCB1D-5591-A643-5618-D2B148F9221F}" dt="2023-12-19T02:36:05.763" v="338" actId="20577"/>
        <pc:sldMkLst>
          <pc:docMk/>
          <pc:sldMk cId="2970520242" sldId="270"/>
        </pc:sldMkLst>
        <pc:spChg chg="mod">
          <ac:chgData name="Rimano Antoine" userId="S::1682633@crosemont.qc.ca::7d16ea4e-2260-407a-b800-4a1a9074ad87" providerId="AD" clId="Web-{332CCB1D-5591-A643-5618-D2B148F9221F}" dt="2023-12-19T02:36:05.763" v="338" actId="20577"/>
          <ac:spMkLst>
            <pc:docMk/>
            <pc:sldMk cId="2970520242" sldId="270"/>
            <ac:spMk id="2" creationId="{6F13BF4D-FDA5-9E57-C84C-1EFDFEDAE9C1}"/>
          </ac:spMkLst>
        </pc:spChg>
        <pc:spChg chg="mod">
          <ac:chgData name="Rimano Antoine" userId="S::1682633@crosemont.qc.ca::7d16ea4e-2260-407a-b800-4a1a9074ad87" providerId="AD" clId="Web-{332CCB1D-5591-A643-5618-D2B148F9221F}" dt="2023-12-19T02:35:49.403" v="335" actId="20577"/>
          <ac:spMkLst>
            <pc:docMk/>
            <pc:sldMk cId="2970520242" sldId="270"/>
            <ac:spMk id="3" creationId="{68F1DABF-833C-F3FD-5F0F-88B222836B8F}"/>
          </ac:spMkLst>
        </pc:spChg>
      </pc:sldChg>
      <pc:sldMasterChg chg="del delSldLayout">
        <pc:chgData name="Rimano Antoine" userId="S::1682633@crosemont.qc.ca::7d16ea4e-2260-407a-b800-4a1a9074ad87" providerId="AD" clId="Web-{332CCB1D-5591-A643-5618-D2B148F9221F}" dt="2023-12-19T02:04:42.579" v="0"/>
        <pc:sldMasterMkLst>
          <pc:docMk/>
          <pc:sldMasterMk cId="0" sldId="2147483648"/>
        </pc:sldMasterMkLst>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49"/>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0"/>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1"/>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2"/>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3"/>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4"/>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5"/>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6"/>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7"/>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8"/>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59"/>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60"/>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61"/>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63"/>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66"/>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67"/>
          </pc:sldLayoutMkLst>
        </pc:sldLayoutChg>
        <pc:sldLayoutChg chg="del">
          <pc:chgData name="Rimano Antoine" userId="S::1682633@crosemont.qc.ca::7d16ea4e-2260-407a-b800-4a1a9074ad87" providerId="AD" clId="Web-{332CCB1D-5591-A643-5618-D2B148F9221F}" dt="2023-12-19T02:04:42.579" v="0"/>
          <pc:sldLayoutMkLst>
            <pc:docMk/>
            <pc:sldMasterMk cId="0" sldId="2147483648"/>
            <pc:sldLayoutMk cId="0" sldId="2147483668"/>
          </pc:sldLayoutMkLst>
        </pc:sldLayoutChg>
      </pc:sldMasterChg>
      <pc:sldMasterChg chg="add del addSldLayout delSldLayout modSldLayout">
        <pc:chgData name="Rimano Antoine" userId="S::1682633@crosemont.qc.ca::7d16ea4e-2260-407a-b800-4a1a9074ad87" providerId="AD" clId="Web-{332CCB1D-5591-A643-5618-D2B148F9221F}" dt="2023-12-19T02:04:45.720" v="1"/>
        <pc:sldMasterMkLst>
          <pc:docMk/>
          <pc:sldMasterMk cId="2400280816" sldId="2147483669"/>
        </pc:sldMasterMkLst>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673902645" sldId="2147483670"/>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1268704970" sldId="2147483671"/>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3758654640" sldId="2147483672"/>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1439355158" sldId="2147483673"/>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431619391" sldId="2147483674"/>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2257252442" sldId="2147483675"/>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3637504362" sldId="2147483676"/>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3554523830" sldId="2147483677"/>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3916740694" sldId="2147483678"/>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209830035" sldId="2147483679"/>
          </pc:sldLayoutMkLst>
        </pc:sldLayoutChg>
        <pc:sldLayoutChg chg="add del mod replId">
          <pc:chgData name="Rimano Antoine" userId="S::1682633@crosemont.qc.ca::7d16ea4e-2260-407a-b800-4a1a9074ad87" providerId="AD" clId="Web-{332CCB1D-5591-A643-5618-D2B148F9221F}" dt="2023-12-19T02:04:45.720" v="1"/>
          <pc:sldLayoutMkLst>
            <pc:docMk/>
            <pc:sldMasterMk cId="2400280816" sldId="2147483669"/>
            <pc:sldLayoutMk cId="2336978269" sldId="2147483680"/>
          </pc:sldLayoutMkLst>
        </pc:sldLayoutChg>
      </pc:sldMasterChg>
      <pc:sldMasterChg chg="add del addSldLayout delSldLayout modSldLayout">
        <pc:chgData name="Rimano Antoine" userId="S::1682633@crosemont.qc.ca::7d16ea4e-2260-407a-b800-4a1a9074ad87" providerId="AD" clId="Web-{332CCB1D-5591-A643-5618-D2B148F9221F}" dt="2023-12-19T02:04:54.564" v="2"/>
        <pc:sldMasterMkLst>
          <pc:docMk/>
          <pc:sldMasterMk cId="1778170533" sldId="2147483681"/>
        </pc:sldMasterMkLst>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2325076631" sldId="2147483682"/>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404361767" sldId="2147483683"/>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2421434100" sldId="2147483684"/>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4291565124" sldId="2147483685"/>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1365099519" sldId="2147483686"/>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1011092901" sldId="2147483687"/>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3125504005" sldId="2147483688"/>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50563628" sldId="2147483689"/>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2125424958" sldId="2147483690"/>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2633234905" sldId="2147483691"/>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1299888998" sldId="2147483692"/>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1679551616" sldId="2147483693"/>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4082065062" sldId="2147483694"/>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2232977328" sldId="2147483695"/>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98278010" sldId="2147483696"/>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1648438990" sldId="2147483697"/>
          </pc:sldLayoutMkLst>
        </pc:sldLayoutChg>
        <pc:sldLayoutChg chg="add del mod replId">
          <pc:chgData name="Rimano Antoine" userId="S::1682633@crosemont.qc.ca::7d16ea4e-2260-407a-b800-4a1a9074ad87" providerId="AD" clId="Web-{332CCB1D-5591-A643-5618-D2B148F9221F}" dt="2023-12-19T02:04:54.564" v="2"/>
          <pc:sldLayoutMkLst>
            <pc:docMk/>
            <pc:sldMasterMk cId="1778170533" sldId="2147483681"/>
            <pc:sldLayoutMk cId="2289430201" sldId="2147483698"/>
          </pc:sldLayoutMkLst>
        </pc:sldLayoutChg>
      </pc:sldMasterChg>
      <pc:sldMasterChg chg="add addSldLayout modSldLayout">
        <pc:chgData name="Rimano Antoine" userId="S::1682633@crosemont.qc.ca::7d16ea4e-2260-407a-b800-4a1a9074ad87" providerId="AD" clId="Web-{332CCB1D-5591-A643-5618-D2B148F9221F}" dt="2023-12-19T02:04:54.564" v="2"/>
        <pc:sldMasterMkLst>
          <pc:docMk/>
          <pc:sldMasterMk cId="1892369835" sldId="2147483699"/>
        </pc:sldMasterMkLst>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497875125" sldId="2147483700"/>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751834337" sldId="2147483701"/>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344213227" sldId="2147483702"/>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011728150" sldId="2147483703"/>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761435000" sldId="2147483704"/>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685085978" sldId="2147483705"/>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393228502" sldId="2147483706"/>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209138803" sldId="2147483707"/>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2104276794" sldId="2147483708"/>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479056983" sldId="2147483709"/>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2250936778" sldId="2147483710"/>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878126129" sldId="2147483711"/>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804696320" sldId="2147483712"/>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91727294" sldId="2147483713"/>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058510709" sldId="2147483714"/>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2427836141" sldId="2147483715"/>
          </pc:sldLayoutMkLst>
        </pc:sldLayoutChg>
        <pc:sldLayoutChg chg="add mod replId">
          <pc:chgData name="Rimano Antoine" userId="S::1682633@crosemont.qc.ca::7d16ea4e-2260-407a-b800-4a1a9074ad87" providerId="AD" clId="Web-{332CCB1D-5591-A643-5618-D2B148F9221F}" dt="2023-12-19T02:04:54.564" v="2"/>
          <pc:sldLayoutMkLst>
            <pc:docMk/>
            <pc:sldMasterMk cId="1892369835" sldId="2147483699"/>
            <pc:sldLayoutMk cId="1634601367" sldId="2147483716"/>
          </pc:sldLayoutMkLst>
        </pc:sldLayoutChg>
      </pc:sldMasterChg>
    </pc:docChg>
  </pc:docChgLst>
  <pc:docChgLst>
    <pc:chgData name="Elatris Adham" userId="S::2069521@crosemont.qc.ca::176d9431-8705-4440-b07c-056cdaec5bd8" providerId="AD" clId="Web-{29EB7451-879C-4A69-8E0B-371CC5BE4B97}"/>
    <pc:docChg chg="addSld modSld sldOrd addMainMaster delMainMaster">
      <pc:chgData name="Elatris Adham" userId="S::2069521@crosemont.qc.ca::176d9431-8705-4440-b07c-056cdaec5bd8" providerId="AD" clId="Web-{29EB7451-879C-4A69-8E0B-371CC5BE4B97}" dt="2023-12-19T07:46:23.858" v="465" actId="14100"/>
      <pc:docMkLst>
        <pc:docMk/>
      </pc:docMkLst>
      <pc:sldChg chg="delSp modSp mod modClrScheme delDesignElem chgLayout">
        <pc:chgData name="Elatris Adham" userId="S::2069521@crosemont.qc.ca::176d9431-8705-4440-b07c-056cdaec5bd8" providerId="AD" clId="Web-{29EB7451-879C-4A69-8E0B-371CC5BE4B97}" dt="2023-12-19T07:46:23.858" v="465" actId="14100"/>
        <pc:sldMkLst>
          <pc:docMk/>
          <pc:sldMk cId="971767148" sldId="256"/>
        </pc:sldMkLst>
        <pc:spChg chg="mod ord">
          <ac:chgData name="Elatris Adham" userId="S::2069521@crosemont.qc.ca::176d9431-8705-4440-b07c-056cdaec5bd8" providerId="AD" clId="Web-{29EB7451-879C-4A69-8E0B-371CC5BE4B97}" dt="2023-12-19T07:46:23.858" v="465" actId="14100"/>
          <ac:spMkLst>
            <pc:docMk/>
            <pc:sldMk cId="971767148" sldId="256"/>
            <ac:spMk id="2" creationId="{3C2E76EA-2DE8-D693-FFFE-2E41E391647E}"/>
          </ac:spMkLst>
        </pc:spChg>
        <pc:spChg chg="mod">
          <ac:chgData name="Elatris Adham" userId="S::2069521@crosemont.qc.ca::176d9431-8705-4440-b07c-056cdaec5bd8" providerId="AD" clId="Web-{29EB7451-879C-4A69-8E0B-371CC5BE4B97}" dt="2023-12-19T07:45:10.263" v="455" actId="1076"/>
          <ac:spMkLst>
            <pc:docMk/>
            <pc:sldMk cId="971767148" sldId="256"/>
            <ac:spMk id="3" creationId="{7C59095A-D4F3-EA5B-ECA2-8988612C8001}"/>
          </ac:spMkLst>
        </pc:spChg>
        <pc:spChg chg="mod">
          <ac:chgData name="Elatris Adham" userId="S::2069521@crosemont.qc.ca::176d9431-8705-4440-b07c-056cdaec5bd8" providerId="AD" clId="Web-{29EB7451-879C-4A69-8E0B-371CC5BE4B97}" dt="2023-12-19T07:45:49.201" v="462" actId="14100"/>
          <ac:spMkLst>
            <pc:docMk/>
            <pc:sldMk cId="971767148" sldId="256"/>
            <ac:spMk id="5" creationId="{E65E6669-E258-D8C4-E487-07B66D2FAC4A}"/>
          </ac:spMkLst>
        </pc:spChg>
        <pc:spChg chg="del">
          <ac:chgData name="Elatris Adham" userId="S::2069521@crosemont.qc.ca::176d9431-8705-4440-b07c-056cdaec5bd8" providerId="AD" clId="Web-{29EB7451-879C-4A69-8E0B-371CC5BE4B97}" dt="2023-12-19T07:09:14.983" v="142"/>
          <ac:spMkLst>
            <pc:docMk/>
            <pc:sldMk cId="971767148" sldId="256"/>
            <ac:spMk id="14" creationId="{16BEC653-A047-40E7-A65C-5C7D3EDECCA6}"/>
          </ac:spMkLst>
        </pc:spChg>
        <pc:spChg chg="del">
          <ac:chgData name="Elatris Adham" userId="S::2069521@crosemont.qc.ca::176d9431-8705-4440-b07c-056cdaec5bd8" providerId="AD" clId="Web-{29EB7451-879C-4A69-8E0B-371CC5BE4B97}" dt="2023-12-19T07:09:14.983" v="142"/>
          <ac:spMkLst>
            <pc:docMk/>
            <pc:sldMk cId="971767148" sldId="256"/>
            <ac:spMk id="20" creationId="{D43CBC87-A39A-44E4-9EE2-21CCD5CEDC04}"/>
          </ac:spMkLst>
        </pc:spChg>
        <pc:picChg chg="del">
          <ac:chgData name="Elatris Adham" userId="S::2069521@crosemont.qc.ca::176d9431-8705-4440-b07c-056cdaec5bd8" providerId="AD" clId="Web-{29EB7451-879C-4A69-8E0B-371CC5BE4B97}" dt="2023-12-19T07:09:14.983" v="142"/>
          <ac:picMkLst>
            <pc:docMk/>
            <pc:sldMk cId="971767148" sldId="256"/>
            <ac:picMk id="10" creationId="{B1115DF5-AFBD-4F66-AE21-09484AD45C96}"/>
          </ac:picMkLst>
        </pc:picChg>
        <pc:picChg chg="del">
          <ac:chgData name="Elatris Adham" userId="S::2069521@crosemont.qc.ca::176d9431-8705-4440-b07c-056cdaec5bd8" providerId="AD" clId="Web-{29EB7451-879C-4A69-8E0B-371CC5BE4B97}" dt="2023-12-19T07:09:14.983" v="142"/>
          <ac:picMkLst>
            <pc:docMk/>
            <pc:sldMk cId="971767148" sldId="256"/>
            <ac:picMk id="12" creationId="{33D1B7F8-74CC-4614-855A-84CC82628BE2}"/>
          </ac:picMkLst>
        </pc:picChg>
        <pc:picChg chg="del">
          <ac:chgData name="Elatris Adham" userId="S::2069521@crosemont.qc.ca::176d9431-8705-4440-b07c-056cdaec5bd8" providerId="AD" clId="Web-{29EB7451-879C-4A69-8E0B-371CC5BE4B97}" dt="2023-12-19T07:09:14.983" v="142"/>
          <ac:picMkLst>
            <pc:docMk/>
            <pc:sldMk cId="971767148" sldId="256"/>
            <ac:picMk id="16" creationId="{1CA27089-EF20-428F-BEFB-D680CC61A243}"/>
          </ac:picMkLst>
        </pc:picChg>
        <pc:picChg chg="del">
          <ac:chgData name="Elatris Adham" userId="S::2069521@crosemont.qc.ca::176d9431-8705-4440-b07c-056cdaec5bd8" providerId="AD" clId="Web-{29EB7451-879C-4A69-8E0B-371CC5BE4B97}" dt="2023-12-19T07:09:14.983" v="142"/>
          <ac:picMkLst>
            <pc:docMk/>
            <pc:sldMk cId="971767148" sldId="256"/>
            <ac:picMk id="18" creationId="{1BFA68AB-4F1A-4721-A4D2-0C578829A08F}"/>
          </ac:picMkLst>
        </pc:picChg>
      </pc:sldChg>
      <pc:sldChg chg="addSp delSp modSp mod setBg modClrScheme chgLayout">
        <pc:chgData name="Elatris Adham" userId="S::2069521@crosemont.qc.ca::176d9431-8705-4440-b07c-056cdaec5bd8" providerId="AD" clId="Web-{29EB7451-879C-4A69-8E0B-371CC5BE4B97}" dt="2023-12-19T07:41:07.165" v="433" actId="20577"/>
        <pc:sldMkLst>
          <pc:docMk/>
          <pc:sldMk cId="1258039814" sldId="259"/>
        </pc:sldMkLst>
        <pc:spChg chg="mod ord">
          <ac:chgData name="Elatris Adham" userId="S::2069521@crosemont.qc.ca::176d9431-8705-4440-b07c-056cdaec5bd8" providerId="AD" clId="Web-{29EB7451-879C-4A69-8E0B-371CC5BE4B97}" dt="2023-12-19T07:12:21.534" v="162"/>
          <ac:spMkLst>
            <pc:docMk/>
            <pc:sldMk cId="1258039814" sldId="259"/>
            <ac:spMk id="2" creationId="{86157FD7-5FCB-8E41-D694-4CECAD1B3E37}"/>
          </ac:spMkLst>
        </pc:spChg>
        <pc:spChg chg="add del">
          <ac:chgData name="Elatris Adham" userId="S::2069521@crosemont.qc.ca::176d9431-8705-4440-b07c-056cdaec5bd8" providerId="AD" clId="Web-{29EB7451-879C-4A69-8E0B-371CC5BE4B97}" dt="2023-12-19T07:11:20.610" v="159"/>
          <ac:spMkLst>
            <pc:docMk/>
            <pc:sldMk cId="1258039814" sldId="259"/>
            <ac:spMk id="12" creationId="{3518E2C5-0C50-4D5E-8CD7-1A08556F05F4}"/>
          </ac:spMkLst>
        </pc:spChg>
        <pc:spChg chg="add">
          <ac:chgData name="Elatris Adham" userId="S::2069521@crosemont.qc.ca::176d9431-8705-4440-b07c-056cdaec5bd8" providerId="AD" clId="Web-{29EB7451-879C-4A69-8E0B-371CC5BE4B97}" dt="2023-12-19T07:12:21.534" v="162"/>
          <ac:spMkLst>
            <pc:docMk/>
            <pc:sldMk cId="1258039814" sldId="259"/>
            <ac:spMk id="19" creationId="{AA047838-7F9E-43CF-A116-26E7AAA8F842}"/>
          </ac:spMkLst>
        </pc:spChg>
        <pc:graphicFrameChg chg="add del mod modGraphic">
          <ac:chgData name="Elatris Adham" userId="S::2069521@crosemont.qc.ca::176d9431-8705-4440-b07c-056cdaec5bd8" providerId="AD" clId="Web-{29EB7451-879C-4A69-8E0B-371CC5BE4B97}" dt="2023-12-19T07:41:07.165" v="433" actId="20577"/>
          <ac:graphicFrameMkLst>
            <pc:docMk/>
            <pc:sldMk cId="1258039814" sldId="259"/>
            <ac:graphicFrameMk id="14" creationId="{F1F22048-F782-6DC9-A88C-A043C3044777}"/>
          </ac:graphicFrameMkLst>
        </pc:graphicFrameChg>
        <pc:picChg chg="mod ord">
          <ac:chgData name="Elatris Adham" userId="S::2069521@crosemont.qc.ca::176d9431-8705-4440-b07c-056cdaec5bd8" providerId="AD" clId="Web-{29EB7451-879C-4A69-8E0B-371CC5BE4B97}" dt="2023-12-19T07:12:21.534" v="162"/>
          <ac:picMkLst>
            <pc:docMk/>
            <pc:sldMk cId="1258039814" sldId="259"/>
            <ac:picMk id="11" creationId="{902ECDE8-2351-64AA-5530-465429BAC34D}"/>
          </ac:picMkLst>
        </pc:picChg>
      </pc:sldChg>
      <pc:sldChg chg="addSp modSp mod setBg modClrScheme chgLayout">
        <pc:chgData name="Elatris Adham" userId="S::2069521@crosemont.qc.ca::176d9431-8705-4440-b07c-056cdaec5bd8" providerId="AD" clId="Web-{29EB7451-879C-4A69-8E0B-371CC5BE4B97}" dt="2023-12-19T07:37:22.582" v="428"/>
        <pc:sldMkLst>
          <pc:docMk/>
          <pc:sldMk cId="299638339" sldId="260"/>
        </pc:sldMkLst>
        <pc:spChg chg="mod ord">
          <ac:chgData name="Elatris Adham" userId="S::2069521@crosemont.qc.ca::176d9431-8705-4440-b07c-056cdaec5bd8" providerId="AD" clId="Web-{29EB7451-879C-4A69-8E0B-371CC5BE4B97}" dt="2023-12-19T07:37:22.582" v="428"/>
          <ac:spMkLst>
            <pc:docMk/>
            <pc:sldMk cId="299638339" sldId="260"/>
            <ac:spMk id="2" creationId="{324AF688-A073-B50F-299E-A30603FD4588}"/>
          </ac:spMkLst>
        </pc:spChg>
        <pc:spChg chg="mod ord">
          <ac:chgData name="Elatris Adham" userId="S::2069521@crosemont.qc.ca::176d9431-8705-4440-b07c-056cdaec5bd8" providerId="AD" clId="Web-{29EB7451-879C-4A69-8E0B-371CC5BE4B97}" dt="2023-12-19T07:37:22.582" v="428"/>
          <ac:spMkLst>
            <pc:docMk/>
            <pc:sldMk cId="299638339" sldId="260"/>
            <ac:spMk id="3" creationId="{B1DD148D-7AB1-91A6-3D31-DAB70090CC7D}"/>
          </ac:spMkLst>
        </pc:spChg>
        <pc:spChg chg="add">
          <ac:chgData name="Elatris Adham" userId="S::2069521@crosemont.qc.ca::176d9431-8705-4440-b07c-056cdaec5bd8" providerId="AD" clId="Web-{29EB7451-879C-4A69-8E0B-371CC5BE4B97}" dt="2023-12-19T07:37:22.582" v="428"/>
          <ac:spMkLst>
            <pc:docMk/>
            <pc:sldMk cId="299638339" sldId="260"/>
            <ac:spMk id="12" creationId="{7A00717A-7D3C-456B-A779-9D0638878237}"/>
          </ac:spMkLst>
        </pc:spChg>
        <pc:spChg chg="add">
          <ac:chgData name="Elatris Adham" userId="S::2069521@crosemont.qc.ca::176d9431-8705-4440-b07c-056cdaec5bd8" providerId="AD" clId="Web-{29EB7451-879C-4A69-8E0B-371CC5BE4B97}" dt="2023-12-19T07:37:22.582" v="428"/>
          <ac:spMkLst>
            <pc:docMk/>
            <pc:sldMk cId="299638339" sldId="260"/>
            <ac:spMk id="18" creationId="{546E6246-28E6-4A2D-B924-24539B8C6CB4}"/>
          </ac:spMkLst>
        </pc:spChg>
        <pc:spChg chg="add">
          <ac:chgData name="Elatris Adham" userId="S::2069521@crosemont.qc.ca::176d9431-8705-4440-b07c-056cdaec5bd8" providerId="AD" clId="Web-{29EB7451-879C-4A69-8E0B-371CC5BE4B97}" dt="2023-12-19T07:37:22.582" v="428"/>
          <ac:spMkLst>
            <pc:docMk/>
            <pc:sldMk cId="299638339" sldId="260"/>
            <ac:spMk id="20" creationId="{C28D0172-F2E0-4763-9C35-F022664959D8}"/>
          </ac:spMkLst>
        </pc:spChg>
        <pc:spChg chg="add">
          <ac:chgData name="Elatris Adham" userId="S::2069521@crosemont.qc.ca::176d9431-8705-4440-b07c-056cdaec5bd8" providerId="AD" clId="Web-{29EB7451-879C-4A69-8E0B-371CC5BE4B97}" dt="2023-12-19T07:37:22.582" v="428"/>
          <ac:spMkLst>
            <pc:docMk/>
            <pc:sldMk cId="299638339" sldId="260"/>
            <ac:spMk id="22" creationId="{DF6FB2B2-CE21-407F-B22E-302DADC2C3D3}"/>
          </ac:spMkLst>
        </pc:spChg>
        <pc:spChg chg="add">
          <ac:chgData name="Elatris Adham" userId="S::2069521@crosemont.qc.ca::176d9431-8705-4440-b07c-056cdaec5bd8" providerId="AD" clId="Web-{29EB7451-879C-4A69-8E0B-371CC5BE4B97}" dt="2023-12-19T07:37:22.582" v="428"/>
          <ac:spMkLst>
            <pc:docMk/>
            <pc:sldMk cId="299638339" sldId="260"/>
            <ac:spMk id="24" creationId="{9F2851FB-E841-4509-8A6D-A416376EA380}"/>
          </ac:spMkLst>
        </pc:spChg>
        <pc:picChg chg="add">
          <ac:chgData name="Elatris Adham" userId="S::2069521@crosemont.qc.ca::176d9431-8705-4440-b07c-056cdaec5bd8" providerId="AD" clId="Web-{29EB7451-879C-4A69-8E0B-371CC5BE4B97}" dt="2023-12-19T07:37:22.582" v="428"/>
          <ac:picMkLst>
            <pc:docMk/>
            <pc:sldMk cId="299638339" sldId="260"/>
            <ac:picMk id="8" creationId="{73B88195-8D9E-4359-A86C-9456C469F7CC}"/>
          </ac:picMkLst>
        </pc:picChg>
        <pc:picChg chg="add">
          <ac:chgData name="Elatris Adham" userId="S::2069521@crosemont.qc.ca::176d9431-8705-4440-b07c-056cdaec5bd8" providerId="AD" clId="Web-{29EB7451-879C-4A69-8E0B-371CC5BE4B97}" dt="2023-12-19T07:37:22.582" v="428"/>
          <ac:picMkLst>
            <pc:docMk/>
            <pc:sldMk cId="299638339" sldId="260"/>
            <ac:picMk id="10" creationId="{03EC48BD-A960-4717-BC76-7E4C9822503D}"/>
          </ac:picMkLst>
        </pc:picChg>
        <pc:picChg chg="add">
          <ac:chgData name="Elatris Adham" userId="S::2069521@crosemont.qc.ca::176d9431-8705-4440-b07c-056cdaec5bd8" providerId="AD" clId="Web-{29EB7451-879C-4A69-8E0B-371CC5BE4B97}" dt="2023-12-19T07:37:22.582" v="428"/>
          <ac:picMkLst>
            <pc:docMk/>
            <pc:sldMk cId="299638339" sldId="260"/>
            <ac:picMk id="14" creationId="{EEB0E133-CF2F-4AD3-ACA6-03E91BB6033D}"/>
          </ac:picMkLst>
        </pc:picChg>
        <pc:picChg chg="add">
          <ac:chgData name="Elatris Adham" userId="S::2069521@crosemont.qc.ca::176d9431-8705-4440-b07c-056cdaec5bd8" providerId="AD" clId="Web-{29EB7451-879C-4A69-8E0B-371CC5BE4B97}" dt="2023-12-19T07:37:22.582" v="428"/>
          <ac:picMkLst>
            <pc:docMk/>
            <pc:sldMk cId="299638339" sldId="260"/>
            <ac:picMk id="16" creationId="{6CD94893-A2D1-401B-A469-D34E425DCE3D}"/>
          </ac:picMkLst>
        </pc:picChg>
      </pc:sldChg>
      <pc:sldChg chg="modSp">
        <pc:chgData name="Elatris Adham" userId="S::2069521@crosemont.qc.ca::176d9431-8705-4440-b07c-056cdaec5bd8" providerId="AD" clId="Web-{29EB7451-879C-4A69-8E0B-371CC5BE4B97}" dt="2023-12-19T04:15:36.125" v="47" actId="20577"/>
        <pc:sldMkLst>
          <pc:docMk/>
          <pc:sldMk cId="775489282" sldId="261"/>
        </pc:sldMkLst>
        <pc:spChg chg="mod">
          <ac:chgData name="Elatris Adham" userId="S::2069521@crosemont.qc.ca::176d9431-8705-4440-b07c-056cdaec5bd8" providerId="AD" clId="Web-{29EB7451-879C-4A69-8E0B-371CC5BE4B97}" dt="2023-12-19T04:15:36.125" v="47" actId="20577"/>
          <ac:spMkLst>
            <pc:docMk/>
            <pc:sldMk cId="775489282" sldId="261"/>
            <ac:spMk id="12" creationId="{3518E2C5-0C50-4D5E-8CD7-1A08556F05F4}"/>
          </ac:spMkLst>
        </pc:spChg>
      </pc:sldChg>
      <pc:sldChg chg="addSp delSp modSp mod setBg modClrScheme chgLayout">
        <pc:chgData name="Elatris Adham" userId="S::2069521@crosemont.qc.ca::176d9431-8705-4440-b07c-056cdaec5bd8" providerId="AD" clId="Web-{29EB7451-879C-4A69-8E0B-371CC5BE4B97}" dt="2023-12-19T07:38:36.521" v="431"/>
        <pc:sldMkLst>
          <pc:docMk/>
          <pc:sldMk cId="2874916507" sldId="262"/>
        </pc:sldMkLst>
        <pc:spChg chg="mod ord">
          <ac:chgData name="Elatris Adham" userId="S::2069521@crosemont.qc.ca::176d9431-8705-4440-b07c-056cdaec5bd8" providerId="AD" clId="Web-{29EB7451-879C-4A69-8E0B-371CC5BE4B97}" dt="2023-12-19T07:38:36.490" v="430"/>
          <ac:spMkLst>
            <pc:docMk/>
            <pc:sldMk cId="2874916507" sldId="262"/>
            <ac:spMk id="2" creationId="{324AF688-A073-B50F-299E-A30603FD4588}"/>
          </ac:spMkLst>
        </pc:spChg>
        <pc:spChg chg="mod ord">
          <ac:chgData name="Elatris Adham" userId="S::2069521@crosemont.qc.ca::176d9431-8705-4440-b07c-056cdaec5bd8" providerId="AD" clId="Web-{29EB7451-879C-4A69-8E0B-371CC5BE4B97}" dt="2023-12-19T07:38:36.490" v="430"/>
          <ac:spMkLst>
            <pc:docMk/>
            <pc:sldMk cId="2874916507" sldId="262"/>
            <ac:spMk id="3" creationId="{B1DD148D-7AB1-91A6-3D31-DAB70090CC7D}"/>
          </ac:spMkLst>
        </pc:spChg>
        <pc:spChg chg="add del">
          <ac:chgData name="Elatris Adham" userId="S::2069521@crosemont.qc.ca::176d9431-8705-4440-b07c-056cdaec5bd8" providerId="AD" clId="Web-{29EB7451-879C-4A69-8E0B-371CC5BE4B97}" dt="2023-12-19T07:38:36.521" v="431"/>
          <ac:spMkLst>
            <pc:docMk/>
            <pc:sldMk cId="2874916507" sldId="262"/>
            <ac:spMk id="12" creationId="{7A00717A-7D3C-456B-A779-9D0638878237}"/>
          </ac:spMkLst>
        </pc:spChg>
        <pc:spChg chg="add del">
          <ac:chgData name="Elatris Adham" userId="S::2069521@crosemont.qc.ca::176d9431-8705-4440-b07c-056cdaec5bd8" providerId="AD" clId="Web-{29EB7451-879C-4A69-8E0B-371CC5BE4B97}" dt="2023-12-19T07:38:36.521" v="431"/>
          <ac:spMkLst>
            <pc:docMk/>
            <pc:sldMk cId="2874916507" sldId="262"/>
            <ac:spMk id="18" creationId="{546E6246-28E6-4A2D-B924-24539B8C6CB4}"/>
          </ac:spMkLst>
        </pc:spChg>
        <pc:spChg chg="add del">
          <ac:chgData name="Elatris Adham" userId="S::2069521@crosemont.qc.ca::176d9431-8705-4440-b07c-056cdaec5bd8" providerId="AD" clId="Web-{29EB7451-879C-4A69-8E0B-371CC5BE4B97}" dt="2023-12-19T07:38:36.521" v="431"/>
          <ac:spMkLst>
            <pc:docMk/>
            <pc:sldMk cId="2874916507" sldId="262"/>
            <ac:spMk id="20" creationId="{C28D0172-F2E0-4763-9C35-F022664959D8}"/>
          </ac:spMkLst>
        </pc:spChg>
        <pc:spChg chg="add del">
          <ac:chgData name="Elatris Adham" userId="S::2069521@crosemont.qc.ca::176d9431-8705-4440-b07c-056cdaec5bd8" providerId="AD" clId="Web-{29EB7451-879C-4A69-8E0B-371CC5BE4B97}" dt="2023-12-19T07:38:36.521" v="431"/>
          <ac:spMkLst>
            <pc:docMk/>
            <pc:sldMk cId="2874916507" sldId="262"/>
            <ac:spMk id="22" creationId="{DF6FB2B2-CE21-407F-B22E-302DADC2C3D3}"/>
          </ac:spMkLst>
        </pc:spChg>
        <pc:spChg chg="add del">
          <ac:chgData name="Elatris Adham" userId="S::2069521@crosemont.qc.ca::176d9431-8705-4440-b07c-056cdaec5bd8" providerId="AD" clId="Web-{29EB7451-879C-4A69-8E0B-371CC5BE4B97}" dt="2023-12-19T07:38:36.521" v="431"/>
          <ac:spMkLst>
            <pc:docMk/>
            <pc:sldMk cId="2874916507" sldId="262"/>
            <ac:spMk id="24" creationId="{9F2851FB-E841-4509-8A6D-A416376EA380}"/>
          </ac:spMkLst>
        </pc:spChg>
        <pc:spChg chg="add del">
          <ac:chgData name="Elatris Adham" userId="S::2069521@crosemont.qc.ca::176d9431-8705-4440-b07c-056cdaec5bd8" providerId="AD" clId="Web-{29EB7451-879C-4A69-8E0B-371CC5BE4B97}" dt="2023-12-19T07:38:36.490" v="430"/>
          <ac:spMkLst>
            <pc:docMk/>
            <pc:sldMk cId="2874916507" sldId="262"/>
            <ac:spMk id="33" creationId="{4FA533C5-33E3-4611-AF9F-72811D8B26A6}"/>
          </ac:spMkLst>
        </pc:spChg>
        <pc:spChg chg="add del">
          <ac:chgData name="Elatris Adham" userId="S::2069521@crosemont.qc.ca::176d9431-8705-4440-b07c-056cdaec5bd8" providerId="AD" clId="Web-{29EB7451-879C-4A69-8E0B-371CC5BE4B97}" dt="2023-12-19T07:38:36.490" v="430"/>
          <ac:spMkLst>
            <pc:docMk/>
            <pc:sldMk cId="2874916507" sldId="262"/>
            <ac:spMk id="39" creationId="{87F0FDC4-AD8C-47D9-9131-623C98ADB0AE}"/>
          </ac:spMkLst>
        </pc:spChg>
        <pc:spChg chg="add del">
          <ac:chgData name="Elatris Adham" userId="S::2069521@crosemont.qc.ca::176d9431-8705-4440-b07c-056cdaec5bd8" providerId="AD" clId="Web-{29EB7451-879C-4A69-8E0B-371CC5BE4B97}" dt="2023-12-19T07:38:36.490" v="430"/>
          <ac:spMkLst>
            <pc:docMk/>
            <pc:sldMk cId="2874916507" sldId="262"/>
            <ac:spMk id="41" creationId="{DDCA251B-4F28-43A9-A5FD-47101E24C81F}"/>
          </ac:spMkLst>
        </pc:spChg>
        <pc:spChg chg="add del">
          <ac:chgData name="Elatris Adham" userId="S::2069521@crosemont.qc.ca::176d9431-8705-4440-b07c-056cdaec5bd8" providerId="AD" clId="Web-{29EB7451-879C-4A69-8E0B-371CC5BE4B97}" dt="2023-12-19T07:38:36.490" v="430"/>
          <ac:spMkLst>
            <pc:docMk/>
            <pc:sldMk cId="2874916507" sldId="262"/>
            <ac:spMk id="43" creationId="{27B3E067-68A1-4E6F-8B2A-DF0DC2803F92}"/>
          </ac:spMkLst>
        </pc:spChg>
        <pc:spChg chg="add del">
          <ac:chgData name="Elatris Adham" userId="S::2069521@crosemont.qc.ca::176d9431-8705-4440-b07c-056cdaec5bd8" providerId="AD" clId="Web-{29EB7451-879C-4A69-8E0B-371CC5BE4B97}" dt="2023-12-19T07:38:36.490" v="430"/>
          <ac:spMkLst>
            <pc:docMk/>
            <pc:sldMk cId="2874916507" sldId="262"/>
            <ac:spMk id="45" creationId="{148F0EEF-7B63-4EC4-96D4-6AFBF46B1A58}"/>
          </ac:spMkLst>
        </pc:spChg>
        <pc:spChg chg="add del">
          <ac:chgData name="Elatris Adham" userId="S::2069521@crosemont.qc.ca::176d9431-8705-4440-b07c-056cdaec5bd8" providerId="AD" clId="Web-{29EB7451-879C-4A69-8E0B-371CC5BE4B97}" dt="2023-12-19T07:38:36.490" v="430"/>
          <ac:spMkLst>
            <pc:docMk/>
            <pc:sldMk cId="2874916507" sldId="262"/>
            <ac:spMk id="47" creationId="{4FB5E673-6D85-4457-A048-FD09048DCECA}"/>
          </ac:spMkLst>
        </pc:spChg>
        <pc:spChg chg="add">
          <ac:chgData name="Elatris Adham" userId="S::2069521@crosemont.qc.ca::176d9431-8705-4440-b07c-056cdaec5bd8" providerId="AD" clId="Web-{29EB7451-879C-4A69-8E0B-371CC5BE4B97}" dt="2023-12-19T07:38:36.521" v="431"/>
          <ac:spMkLst>
            <pc:docMk/>
            <pc:sldMk cId="2874916507" sldId="262"/>
            <ac:spMk id="51" creationId="{7A00717A-7D3C-456B-A779-9D0638878237}"/>
          </ac:spMkLst>
        </pc:spChg>
        <pc:spChg chg="add">
          <ac:chgData name="Elatris Adham" userId="S::2069521@crosemont.qc.ca::176d9431-8705-4440-b07c-056cdaec5bd8" providerId="AD" clId="Web-{29EB7451-879C-4A69-8E0B-371CC5BE4B97}" dt="2023-12-19T07:38:36.521" v="431"/>
          <ac:spMkLst>
            <pc:docMk/>
            <pc:sldMk cId="2874916507" sldId="262"/>
            <ac:spMk id="54" creationId="{546E6246-28E6-4A2D-B924-24539B8C6CB4}"/>
          </ac:spMkLst>
        </pc:spChg>
        <pc:spChg chg="add">
          <ac:chgData name="Elatris Adham" userId="S::2069521@crosemont.qc.ca::176d9431-8705-4440-b07c-056cdaec5bd8" providerId="AD" clId="Web-{29EB7451-879C-4A69-8E0B-371CC5BE4B97}" dt="2023-12-19T07:38:36.521" v="431"/>
          <ac:spMkLst>
            <pc:docMk/>
            <pc:sldMk cId="2874916507" sldId="262"/>
            <ac:spMk id="55" creationId="{C28D0172-F2E0-4763-9C35-F022664959D8}"/>
          </ac:spMkLst>
        </pc:spChg>
        <pc:spChg chg="add">
          <ac:chgData name="Elatris Adham" userId="S::2069521@crosemont.qc.ca::176d9431-8705-4440-b07c-056cdaec5bd8" providerId="AD" clId="Web-{29EB7451-879C-4A69-8E0B-371CC5BE4B97}" dt="2023-12-19T07:38:36.521" v="431"/>
          <ac:spMkLst>
            <pc:docMk/>
            <pc:sldMk cId="2874916507" sldId="262"/>
            <ac:spMk id="56" creationId="{DF6FB2B2-CE21-407F-B22E-302DADC2C3D3}"/>
          </ac:spMkLst>
        </pc:spChg>
        <pc:spChg chg="add">
          <ac:chgData name="Elatris Adham" userId="S::2069521@crosemont.qc.ca::176d9431-8705-4440-b07c-056cdaec5bd8" providerId="AD" clId="Web-{29EB7451-879C-4A69-8E0B-371CC5BE4B97}" dt="2023-12-19T07:38:36.521" v="431"/>
          <ac:spMkLst>
            <pc:docMk/>
            <pc:sldMk cId="2874916507" sldId="262"/>
            <ac:spMk id="57" creationId="{9F2851FB-E841-4509-8A6D-A416376EA380}"/>
          </ac:spMkLst>
        </pc:spChg>
        <pc:picChg chg="add del">
          <ac:chgData name="Elatris Adham" userId="S::2069521@crosemont.qc.ca::176d9431-8705-4440-b07c-056cdaec5bd8" providerId="AD" clId="Web-{29EB7451-879C-4A69-8E0B-371CC5BE4B97}" dt="2023-12-19T07:38:36.521" v="431"/>
          <ac:picMkLst>
            <pc:docMk/>
            <pc:sldMk cId="2874916507" sldId="262"/>
            <ac:picMk id="8" creationId="{73B88195-8D9E-4359-A86C-9456C469F7CC}"/>
          </ac:picMkLst>
        </pc:picChg>
        <pc:picChg chg="add del">
          <ac:chgData name="Elatris Adham" userId="S::2069521@crosemont.qc.ca::176d9431-8705-4440-b07c-056cdaec5bd8" providerId="AD" clId="Web-{29EB7451-879C-4A69-8E0B-371CC5BE4B97}" dt="2023-12-19T07:38:36.521" v="431"/>
          <ac:picMkLst>
            <pc:docMk/>
            <pc:sldMk cId="2874916507" sldId="262"/>
            <ac:picMk id="10" creationId="{03EC48BD-A960-4717-BC76-7E4C9822503D}"/>
          </ac:picMkLst>
        </pc:picChg>
        <pc:picChg chg="add del">
          <ac:chgData name="Elatris Adham" userId="S::2069521@crosemont.qc.ca::176d9431-8705-4440-b07c-056cdaec5bd8" providerId="AD" clId="Web-{29EB7451-879C-4A69-8E0B-371CC5BE4B97}" dt="2023-12-19T07:38:36.521" v="431"/>
          <ac:picMkLst>
            <pc:docMk/>
            <pc:sldMk cId="2874916507" sldId="262"/>
            <ac:picMk id="14" creationId="{EEB0E133-CF2F-4AD3-ACA6-03E91BB6033D}"/>
          </ac:picMkLst>
        </pc:picChg>
        <pc:picChg chg="add del">
          <ac:chgData name="Elatris Adham" userId="S::2069521@crosemont.qc.ca::176d9431-8705-4440-b07c-056cdaec5bd8" providerId="AD" clId="Web-{29EB7451-879C-4A69-8E0B-371CC5BE4B97}" dt="2023-12-19T07:38:36.521" v="431"/>
          <ac:picMkLst>
            <pc:docMk/>
            <pc:sldMk cId="2874916507" sldId="262"/>
            <ac:picMk id="16" creationId="{6CD94893-A2D1-401B-A469-D34E425DCE3D}"/>
          </ac:picMkLst>
        </pc:picChg>
        <pc:picChg chg="add del">
          <ac:chgData name="Elatris Adham" userId="S::2069521@crosemont.qc.ca::176d9431-8705-4440-b07c-056cdaec5bd8" providerId="AD" clId="Web-{29EB7451-879C-4A69-8E0B-371CC5BE4B97}" dt="2023-12-19T07:38:36.490" v="430"/>
          <ac:picMkLst>
            <pc:docMk/>
            <pc:sldMk cId="2874916507" sldId="262"/>
            <ac:picMk id="29" creationId="{91B28F63-CF00-448F-B141-FE33C33B1891}"/>
          </ac:picMkLst>
        </pc:picChg>
        <pc:picChg chg="add del">
          <ac:chgData name="Elatris Adham" userId="S::2069521@crosemont.qc.ca::176d9431-8705-4440-b07c-056cdaec5bd8" providerId="AD" clId="Web-{29EB7451-879C-4A69-8E0B-371CC5BE4B97}" dt="2023-12-19T07:38:36.490" v="430"/>
          <ac:picMkLst>
            <pc:docMk/>
            <pc:sldMk cId="2874916507" sldId="262"/>
            <ac:picMk id="31" creationId="{2AE609E2-8522-44E4-9077-980E5BCF3E14}"/>
          </ac:picMkLst>
        </pc:picChg>
        <pc:picChg chg="add del">
          <ac:chgData name="Elatris Adham" userId="S::2069521@crosemont.qc.ca::176d9431-8705-4440-b07c-056cdaec5bd8" providerId="AD" clId="Web-{29EB7451-879C-4A69-8E0B-371CC5BE4B97}" dt="2023-12-19T07:38:36.490" v="430"/>
          <ac:picMkLst>
            <pc:docMk/>
            <pc:sldMk cId="2874916507" sldId="262"/>
            <ac:picMk id="35" creationId="{8949AD42-25FD-4C3D-9EEE-B7FEC5809988}"/>
          </ac:picMkLst>
        </pc:picChg>
        <pc:picChg chg="add del">
          <ac:chgData name="Elatris Adham" userId="S::2069521@crosemont.qc.ca::176d9431-8705-4440-b07c-056cdaec5bd8" providerId="AD" clId="Web-{29EB7451-879C-4A69-8E0B-371CC5BE4B97}" dt="2023-12-19T07:38:36.490" v="430"/>
          <ac:picMkLst>
            <pc:docMk/>
            <pc:sldMk cId="2874916507" sldId="262"/>
            <ac:picMk id="37" creationId="{6AC7D913-60B7-4603-881B-831DA5D3A940}"/>
          </ac:picMkLst>
        </pc:picChg>
        <pc:picChg chg="add">
          <ac:chgData name="Elatris Adham" userId="S::2069521@crosemont.qc.ca::176d9431-8705-4440-b07c-056cdaec5bd8" providerId="AD" clId="Web-{29EB7451-879C-4A69-8E0B-371CC5BE4B97}" dt="2023-12-19T07:38:36.521" v="431"/>
          <ac:picMkLst>
            <pc:docMk/>
            <pc:sldMk cId="2874916507" sldId="262"/>
            <ac:picMk id="49" creationId="{73B88195-8D9E-4359-A86C-9456C469F7CC}"/>
          </ac:picMkLst>
        </pc:picChg>
        <pc:picChg chg="add">
          <ac:chgData name="Elatris Adham" userId="S::2069521@crosemont.qc.ca::176d9431-8705-4440-b07c-056cdaec5bd8" providerId="AD" clId="Web-{29EB7451-879C-4A69-8E0B-371CC5BE4B97}" dt="2023-12-19T07:38:36.521" v="431"/>
          <ac:picMkLst>
            <pc:docMk/>
            <pc:sldMk cId="2874916507" sldId="262"/>
            <ac:picMk id="50" creationId="{03EC48BD-A960-4717-BC76-7E4C9822503D}"/>
          </ac:picMkLst>
        </pc:picChg>
        <pc:picChg chg="add">
          <ac:chgData name="Elatris Adham" userId="S::2069521@crosemont.qc.ca::176d9431-8705-4440-b07c-056cdaec5bd8" providerId="AD" clId="Web-{29EB7451-879C-4A69-8E0B-371CC5BE4B97}" dt="2023-12-19T07:38:36.521" v="431"/>
          <ac:picMkLst>
            <pc:docMk/>
            <pc:sldMk cId="2874916507" sldId="262"/>
            <ac:picMk id="52" creationId="{EEB0E133-CF2F-4AD3-ACA6-03E91BB6033D}"/>
          </ac:picMkLst>
        </pc:picChg>
        <pc:picChg chg="add">
          <ac:chgData name="Elatris Adham" userId="S::2069521@crosemont.qc.ca::176d9431-8705-4440-b07c-056cdaec5bd8" providerId="AD" clId="Web-{29EB7451-879C-4A69-8E0B-371CC5BE4B97}" dt="2023-12-19T07:38:36.521" v="431"/>
          <ac:picMkLst>
            <pc:docMk/>
            <pc:sldMk cId="2874916507" sldId="262"/>
            <ac:picMk id="53" creationId="{6CD94893-A2D1-401B-A469-D34E425DCE3D}"/>
          </ac:picMkLst>
        </pc:picChg>
      </pc:sldChg>
      <pc:sldChg chg="addSp modSp mod setBg modClrScheme chgLayout">
        <pc:chgData name="Elatris Adham" userId="S::2069521@crosemont.qc.ca::176d9431-8705-4440-b07c-056cdaec5bd8" providerId="AD" clId="Web-{29EB7451-879C-4A69-8E0B-371CC5BE4B97}" dt="2023-12-19T07:27:52.290" v="328" actId="20577"/>
        <pc:sldMkLst>
          <pc:docMk/>
          <pc:sldMk cId="3348179090" sldId="266"/>
        </pc:sldMkLst>
        <pc:spChg chg="mod ord">
          <ac:chgData name="Elatris Adham" userId="S::2069521@crosemont.qc.ca::176d9431-8705-4440-b07c-056cdaec5bd8" providerId="AD" clId="Web-{29EB7451-879C-4A69-8E0B-371CC5BE4B97}" dt="2023-12-19T07:27:30.383" v="327"/>
          <ac:spMkLst>
            <pc:docMk/>
            <pc:sldMk cId="3348179090" sldId="266"/>
            <ac:spMk id="2" creationId="{324AF688-A073-B50F-299E-A30603FD4588}"/>
          </ac:spMkLst>
        </pc:spChg>
        <pc:spChg chg="mod ord">
          <ac:chgData name="Elatris Adham" userId="S::2069521@crosemont.qc.ca::176d9431-8705-4440-b07c-056cdaec5bd8" providerId="AD" clId="Web-{29EB7451-879C-4A69-8E0B-371CC5BE4B97}" dt="2023-12-19T07:27:52.290" v="328" actId="20577"/>
          <ac:spMkLst>
            <pc:docMk/>
            <pc:sldMk cId="3348179090" sldId="266"/>
            <ac:spMk id="3" creationId="{B1DD148D-7AB1-91A6-3D31-DAB70090CC7D}"/>
          </ac:spMkLst>
        </pc:spChg>
        <pc:spChg chg="add">
          <ac:chgData name="Elatris Adham" userId="S::2069521@crosemont.qc.ca::176d9431-8705-4440-b07c-056cdaec5bd8" providerId="AD" clId="Web-{29EB7451-879C-4A69-8E0B-371CC5BE4B97}" dt="2023-12-19T07:27:30.383" v="327"/>
          <ac:spMkLst>
            <pc:docMk/>
            <pc:sldMk cId="3348179090" sldId="266"/>
            <ac:spMk id="13" creationId="{8F54B2FB-3F54-4350-8D1B-F86D677CA7ED}"/>
          </ac:spMkLst>
        </pc:spChg>
        <pc:spChg chg="add">
          <ac:chgData name="Elatris Adham" userId="S::2069521@crosemont.qc.ca::176d9431-8705-4440-b07c-056cdaec5bd8" providerId="AD" clId="Web-{29EB7451-879C-4A69-8E0B-371CC5BE4B97}" dt="2023-12-19T07:27:30.383" v="327"/>
          <ac:spMkLst>
            <pc:docMk/>
            <pc:sldMk cId="3348179090" sldId="266"/>
            <ac:spMk id="19" creationId="{DDB56DB5-0324-4F79-9AB8-CB18C1DC8743}"/>
          </ac:spMkLst>
        </pc:spChg>
        <pc:picChg chg="add mod">
          <ac:chgData name="Elatris Adham" userId="S::2069521@crosemont.qc.ca::176d9431-8705-4440-b07c-056cdaec5bd8" providerId="AD" clId="Web-{29EB7451-879C-4A69-8E0B-371CC5BE4B97}" dt="2023-12-19T07:27:30.383" v="327"/>
          <ac:picMkLst>
            <pc:docMk/>
            <pc:sldMk cId="3348179090" sldId="266"/>
            <ac:picMk id="4" creationId="{C3510180-DFC9-DB84-E53A-9F334C85DAAA}"/>
          </ac:picMkLst>
        </pc:picChg>
        <pc:picChg chg="add">
          <ac:chgData name="Elatris Adham" userId="S::2069521@crosemont.qc.ca::176d9431-8705-4440-b07c-056cdaec5bd8" providerId="AD" clId="Web-{29EB7451-879C-4A69-8E0B-371CC5BE4B97}" dt="2023-12-19T07:27:30.383" v="327"/>
          <ac:picMkLst>
            <pc:docMk/>
            <pc:sldMk cId="3348179090" sldId="266"/>
            <ac:picMk id="9" creationId="{AA085689-791F-4B8F-9F30-12415B97D366}"/>
          </ac:picMkLst>
        </pc:picChg>
        <pc:picChg chg="add">
          <ac:chgData name="Elatris Adham" userId="S::2069521@crosemont.qc.ca::176d9431-8705-4440-b07c-056cdaec5bd8" providerId="AD" clId="Web-{29EB7451-879C-4A69-8E0B-371CC5BE4B97}" dt="2023-12-19T07:27:30.383" v="327"/>
          <ac:picMkLst>
            <pc:docMk/>
            <pc:sldMk cId="3348179090" sldId="266"/>
            <ac:picMk id="11" creationId="{AA3FED7F-6821-47C0-A464-E9278B24129E}"/>
          </ac:picMkLst>
        </pc:picChg>
        <pc:picChg chg="add">
          <ac:chgData name="Elatris Adham" userId="S::2069521@crosemont.qc.ca::176d9431-8705-4440-b07c-056cdaec5bd8" providerId="AD" clId="Web-{29EB7451-879C-4A69-8E0B-371CC5BE4B97}" dt="2023-12-19T07:27:30.383" v="327"/>
          <ac:picMkLst>
            <pc:docMk/>
            <pc:sldMk cId="3348179090" sldId="266"/>
            <ac:picMk id="15" creationId="{561B34F5-88E5-4711-BC16-3005C29AD7C6}"/>
          </ac:picMkLst>
        </pc:picChg>
        <pc:picChg chg="add">
          <ac:chgData name="Elatris Adham" userId="S::2069521@crosemont.qc.ca::176d9431-8705-4440-b07c-056cdaec5bd8" providerId="AD" clId="Web-{29EB7451-879C-4A69-8E0B-371CC5BE4B97}" dt="2023-12-19T07:27:30.383" v="327"/>
          <ac:picMkLst>
            <pc:docMk/>
            <pc:sldMk cId="3348179090" sldId="266"/>
            <ac:picMk id="17" creationId="{4F3661D0-2268-4D3E-88BA-0647BCBE33AF}"/>
          </ac:picMkLst>
        </pc:picChg>
      </pc:sldChg>
      <pc:sldChg chg="addSp modSp mod setBg modClrScheme chgLayout">
        <pc:chgData name="Elatris Adham" userId="S::2069521@crosemont.qc.ca::176d9431-8705-4440-b07c-056cdaec5bd8" providerId="AD" clId="Web-{29EB7451-879C-4A69-8E0B-371CC5BE4B97}" dt="2023-12-19T07:28:03.602" v="332" actId="20577"/>
        <pc:sldMkLst>
          <pc:docMk/>
          <pc:sldMk cId="2825697163" sldId="267"/>
        </pc:sldMkLst>
        <pc:spChg chg="mod ord">
          <ac:chgData name="Elatris Adham" userId="S::2069521@crosemont.qc.ca::176d9431-8705-4440-b07c-056cdaec5bd8" providerId="AD" clId="Web-{29EB7451-879C-4A69-8E0B-371CC5BE4B97}" dt="2023-12-19T07:25:42.037" v="324"/>
          <ac:spMkLst>
            <pc:docMk/>
            <pc:sldMk cId="2825697163" sldId="267"/>
            <ac:spMk id="2" creationId="{A75ABFBA-9E53-4E27-4624-850DB6A7594D}"/>
          </ac:spMkLst>
        </pc:spChg>
        <pc:spChg chg="mod ord">
          <ac:chgData name="Elatris Adham" userId="S::2069521@crosemont.qc.ca::176d9431-8705-4440-b07c-056cdaec5bd8" providerId="AD" clId="Web-{29EB7451-879C-4A69-8E0B-371CC5BE4B97}" dt="2023-12-19T07:28:03.602" v="332" actId="20577"/>
          <ac:spMkLst>
            <pc:docMk/>
            <pc:sldMk cId="2825697163" sldId="267"/>
            <ac:spMk id="3" creationId="{79FEC71F-1B08-813C-CAF5-77D29CEA8C4F}"/>
          </ac:spMkLst>
        </pc:spChg>
        <pc:spChg chg="add">
          <ac:chgData name="Elatris Adham" userId="S::2069521@crosemont.qc.ca::176d9431-8705-4440-b07c-056cdaec5bd8" providerId="AD" clId="Web-{29EB7451-879C-4A69-8E0B-371CC5BE4B97}" dt="2023-12-19T07:25:42.037" v="324"/>
          <ac:spMkLst>
            <pc:docMk/>
            <pc:sldMk cId="2825697163" sldId="267"/>
            <ac:spMk id="13" creationId="{8F54B2FB-3F54-4350-8D1B-F86D677CA7ED}"/>
          </ac:spMkLst>
        </pc:spChg>
        <pc:spChg chg="add">
          <ac:chgData name="Elatris Adham" userId="S::2069521@crosemont.qc.ca::176d9431-8705-4440-b07c-056cdaec5bd8" providerId="AD" clId="Web-{29EB7451-879C-4A69-8E0B-371CC5BE4B97}" dt="2023-12-19T07:25:42.037" v="324"/>
          <ac:spMkLst>
            <pc:docMk/>
            <pc:sldMk cId="2825697163" sldId="267"/>
            <ac:spMk id="19" creationId="{DDB56DB5-0324-4F79-9AB8-CB18C1DC8743}"/>
          </ac:spMkLst>
        </pc:spChg>
        <pc:picChg chg="add mod">
          <ac:chgData name="Elatris Adham" userId="S::2069521@crosemont.qc.ca::176d9431-8705-4440-b07c-056cdaec5bd8" providerId="AD" clId="Web-{29EB7451-879C-4A69-8E0B-371CC5BE4B97}" dt="2023-12-19T07:25:48.928" v="325" actId="14100"/>
          <ac:picMkLst>
            <pc:docMk/>
            <pc:sldMk cId="2825697163" sldId="267"/>
            <ac:picMk id="4" creationId="{1330040C-3209-CCB7-A088-AFCDD340E76D}"/>
          </ac:picMkLst>
        </pc:picChg>
        <pc:picChg chg="add">
          <ac:chgData name="Elatris Adham" userId="S::2069521@crosemont.qc.ca::176d9431-8705-4440-b07c-056cdaec5bd8" providerId="AD" clId="Web-{29EB7451-879C-4A69-8E0B-371CC5BE4B97}" dt="2023-12-19T07:25:42.037" v="324"/>
          <ac:picMkLst>
            <pc:docMk/>
            <pc:sldMk cId="2825697163" sldId="267"/>
            <ac:picMk id="9" creationId="{AA085689-791F-4B8F-9F30-12415B97D366}"/>
          </ac:picMkLst>
        </pc:picChg>
        <pc:picChg chg="add">
          <ac:chgData name="Elatris Adham" userId="S::2069521@crosemont.qc.ca::176d9431-8705-4440-b07c-056cdaec5bd8" providerId="AD" clId="Web-{29EB7451-879C-4A69-8E0B-371CC5BE4B97}" dt="2023-12-19T07:25:42.037" v="324"/>
          <ac:picMkLst>
            <pc:docMk/>
            <pc:sldMk cId="2825697163" sldId="267"/>
            <ac:picMk id="11" creationId="{AA3FED7F-6821-47C0-A464-E9278B24129E}"/>
          </ac:picMkLst>
        </pc:picChg>
        <pc:picChg chg="add">
          <ac:chgData name="Elatris Adham" userId="S::2069521@crosemont.qc.ca::176d9431-8705-4440-b07c-056cdaec5bd8" providerId="AD" clId="Web-{29EB7451-879C-4A69-8E0B-371CC5BE4B97}" dt="2023-12-19T07:25:42.037" v="324"/>
          <ac:picMkLst>
            <pc:docMk/>
            <pc:sldMk cId="2825697163" sldId="267"/>
            <ac:picMk id="15" creationId="{561B34F5-88E5-4711-BC16-3005C29AD7C6}"/>
          </ac:picMkLst>
        </pc:picChg>
        <pc:picChg chg="add">
          <ac:chgData name="Elatris Adham" userId="S::2069521@crosemont.qc.ca::176d9431-8705-4440-b07c-056cdaec5bd8" providerId="AD" clId="Web-{29EB7451-879C-4A69-8E0B-371CC5BE4B97}" dt="2023-12-19T07:25:42.037" v="324"/>
          <ac:picMkLst>
            <pc:docMk/>
            <pc:sldMk cId="2825697163" sldId="267"/>
            <ac:picMk id="17" creationId="{4F3661D0-2268-4D3E-88BA-0647BCBE33AF}"/>
          </ac:picMkLst>
        </pc:picChg>
      </pc:sldChg>
      <pc:sldChg chg="addSp delSp modSp mod setBg modClrScheme chgLayout">
        <pc:chgData name="Elatris Adham" userId="S::2069521@crosemont.qc.ca::176d9431-8705-4440-b07c-056cdaec5bd8" providerId="AD" clId="Web-{29EB7451-879C-4A69-8E0B-371CC5BE4B97}" dt="2023-12-19T07:34:09.813" v="426" actId="1076"/>
        <pc:sldMkLst>
          <pc:docMk/>
          <pc:sldMk cId="2989382199" sldId="268"/>
        </pc:sldMkLst>
        <pc:spChg chg="mod ord">
          <ac:chgData name="Elatris Adham" userId="S::2069521@crosemont.qc.ca::176d9431-8705-4440-b07c-056cdaec5bd8" providerId="AD" clId="Web-{29EB7451-879C-4A69-8E0B-371CC5BE4B97}" dt="2023-12-19T07:28:39.525" v="337"/>
          <ac:spMkLst>
            <pc:docMk/>
            <pc:sldMk cId="2989382199" sldId="268"/>
            <ac:spMk id="2" creationId="{BA2C24D1-CF88-08A7-4077-17BC224BB486}"/>
          </ac:spMkLst>
        </pc:spChg>
        <pc:spChg chg="mod ord">
          <ac:chgData name="Elatris Adham" userId="S::2069521@crosemont.qc.ca::176d9431-8705-4440-b07c-056cdaec5bd8" providerId="AD" clId="Web-{29EB7451-879C-4A69-8E0B-371CC5BE4B97}" dt="2023-12-19T07:33:58.469" v="423" actId="14100"/>
          <ac:spMkLst>
            <pc:docMk/>
            <pc:sldMk cId="2989382199" sldId="268"/>
            <ac:spMk id="3" creationId="{CD568744-B0AB-264C-DC0B-00DDA96C8AB0}"/>
          </ac:spMkLst>
        </pc:spChg>
        <pc:picChg chg="add mod">
          <ac:chgData name="Elatris Adham" userId="S::2069521@crosemont.qc.ca::176d9431-8705-4440-b07c-056cdaec5bd8" providerId="AD" clId="Web-{29EB7451-879C-4A69-8E0B-371CC5BE4B97}" dt="2023-12-19T07:34:09.813" v="426" actId="1076"/>
          <ac:picMkLst>
            <pc:docMk/>
            <pc:sldMk cId="2989382199" sldId="268"/>
            <ac:picMk id="4" creationId="{8682032B-5AD4-BABE-AF2D-A1E5D5F7270B}"/>
          </ac:picMkLst>
        </pc:picChg>
        <pc:picChg chg="add del">
          <ac:chgData name="Elatris Adham" userId="S::2069521@crosemont.qc.ca::176d9431-8705-4440-b07c-056cdaec5bd8" providerId="AD" clId="Web-{29EB7451-879C-4A69-8E0B-371CC5BE4B97}" dt="2023-12-19T07:28:33.306" v="334"/>
          <ac:picMkLst>
            <pc:docMk/>
            <pc:sldMk cId="2989382199" sldId="268"/>
            <ac:picMk id="5" creationId="{8319202A-16F9-755C-8465-A03F3D5DB142}"/>
          </ac:picMkLst>
        </pc:picChg>
        <pc:picChg chg="add del">
          <ac:chgData name="Elatris Adham" userId="S::2069521@crosemont.qc.ca::176d9431-8705-4440-b07c-056cdaec5bd8" providerId="AD" clId="Web-{29EB7451-879C-4A69-8E0B-371CC5BE4B97}" dt="2023-12-19T07:28:39.447" v="336"/>
          <ac:picMkLst>
            <pc:docMk/>
            <pc:sldMk cId="2989382199" sldId="268"/>
            <ac:picMk id="7" creationId="{F2A38C89-225A-EC21-18C3-0FE5886F9511}"/>
          </ac:picMkLst>
        </pc:picChg>
        <pc:picChg chg="add">
          <ac:chgData name="Elatris Adham" userId="S::2069521@crosemont.qc.ca::176d9431-8705-4440-b07c-056cdaec5bd8" providerId="AD" clId="Web-{29EB7451-879C-4A69-8E0B-371CC5BE4B97}" dt="2023-12-19T07:28:39.525" v="337"/>
          <ac:picMkLst>
            <pc:docMk/>
            <pc:sldMk cId="2989382199" sldId="268"/>
            <ac:picMk id="9" creationId="{8319202A-16F9-755C-8465-A03F3D5DB142}"/>
          </ac:picMkLst>
        </pc:picChg>
      </pc:sldChg>
      <pc:sldChg chg="addSp modSp mod setBg modClrScheme chgLayout">
        <pc:chgData name="Elatris Adham" userId="S::2069521@crosemont.qc.ca::176d9431-8705-4440-b07c-056cdaec5bd8" providerId="AD" clId="Web-{29EB7451-879C-4A69-8E0B-371CC5BE4B97}" dt="2023-12-19T07:09:37.327" v="145"/>
        <pc:sldMkLst>
          <pc:docMk/>
          <pc:sldMk cId="1723122777" sldId="269"/>
        </pc:sldMkLst>
        <pc:spChg chg="mod ord">
          <ac:chgData name="Elatris Adham" userId="S::2069521@crosemont.qc.ca::176d9431-8705-4440-b07c-056cdaec5bd8" providerId="AD" clId="Web-{29EB7451-879C-4A69-8E0B-371CC5BE4B97}" dt="2023-12-19T07:09:37.327" v="145"/>
          <ac:spMkLst>
            <pc:docMk/>
            <pc:sldMk cId="1723122777" sldId="269"/>
            <ac:spMk id="2" creationId="{56545740-4D93-3C14-3203-F4EDF06D5E03}"/>
          </ac:spMkLst>
        </pc:spChg>
        <pc:spChg chg="mod ord">
          <ac:chgData name="Elatris Adham" userId="S::2069521@crosemont.qc.ca::176d9431-8705-4440-b07c-056cdaec5bd8" providerId="AD" clId="Web-{29EB7451-879C-4A69-8E0B-371CC5BE4B97}" dt="2023-12-19T07:09:37.327" v="145"/>
          <ac:spMkLst>
            <pc:docMk/>
            <pc:sldMk cId="1723122777" sldId="269"/>
            <ac:spMk id="3" creationId="{0A76A996-DEA1-0031-9575-8D76079F7296}"/>
          </ac:spMkLst>
        </pc:spChg>
        <pc:picChg chg="add">
          <ac:chgData name="Elatris Adham" userId="S::2069521@crosemont.qc.ca::176d9431-8705-4440-b07c-056cdaec5bd8" providerId="AD" clId="Web-{29EB7451-879C-4A69-8E0B-371CC5BE4B97}" dt="2023-12-19T07:08:04.075" v="136"/>
          <ac:picMkLst>
            <pc:docMk/>
            <pc:sldMk cId="1723122777" sldId="269"/>
            <ac:picMk id="5" creationId="{277F816C-CCE2-1ED7-632A-B2F8FFF0D92A}"/>
          </ac:picMkLst>
        </pc:picChg>
      </pc:sldChg>
      <pc:sldChg chg="addSp modSp mod setBg modClrScheme chgLayout">
        <pc:chgData name="Elatris Adham" userId="S::2069521@crosemont.qc.ca::176d9431-8705-4440-b07c-056cdaec5bd8" providerId="AD" clId="Web-{29EB7451-879C-4A69-8E0B-371CC5BE4B97}" dt="2023-12-19T07:10:08.437" v="154" actId="20577"/>
        <pc:sldMkLst>
          <pc:docMk/>
          <pc:sldMk cId="2970520242" sldId="270"/>
        </pc:sldMkLst>
        <pc:spChg chg="mod ord">
          <ac:chgData name="Elatris Adham" userId="S::2069521@crosemont.qc.ca::176d9431-8705-4440-b07c-056cdaec5bd8" providerId="AD" clId="Web-{29EB7451-879C-4A69-8E0B-371CC5BE4B97}" dt="2023-12-19T07:09:49.156" v="146"/>
          <ac:spMkLst>
            <pc:docMk/>
            <pc:sldMk cId="2970520242" sldId="270"/>
            <ac:spMk id="2" creationId="{6F13BF4D-FDA5-9E57-C84C-1EFDFEDAE9C1}"/>
          </ac:spMkLst>
        </pc:spChg>
        <pc:spChg chg="mod ord">
          <ac:chgData name="Elatris Adham" userId="S::2069521@crosemont.qc.ca::176d9431-8705-4440-b07c-056cdaec5bd8" providerId="AD" clId="Web-{29EB7451-879C-4A69-8E0B-371CC5BE4B97}" dt="2023-12-19T07:10:08.437" v="154" actId="20577"/>
          <ac:spMkLst>
            <pc:docMk/>
            <pc:sldMk cId="2970520242" sldId="270"/>
            <ac:spMk id="3" creationId="{68F1DABF-833C-F3FD-5F0F-88B222836B8F}"/>
          </ac:spMkLst>
        </pc:spChg>
        <pc:picChg chg="add">
          <ac:chgData name="Elatris Adham" userId="S::2069521@crosemont.qc.ca::176d9431-8705-4440-b07c-056cdaec5bd8" providerId="AD" clId="Web-{29EB7451-879C-4A69-8E0B-371CC5BE4B97}" dt="2023-12-19T07:09:49.156" v="146"/>
          <ac:picMkLst>
            <pc:docMk/>
            <pc:sldMk cId="2970520242" sldId="270"/>
            <ac:picMk id="5" creationId="{2DFD226D-74BD-3647-7A81-4B4B719BA1D8}"/>
          </ac:picMkLst>
        </pc:picChg>
      </pc:sldChg>
      <pc:sldChg chg="addSp delSp modSp mod modClrScheme delDesignElem chgLayout">
        <pc:chgData name="Elatris Adham" userId="S::2069521@crosemont.qc.ca::176d9431-8705-4440-b07c-056cdaec5bd8" providerId="AD" clId="Web-{29EB7451-879C-4A69-8E0B-371CC5BE4B97}" dt="2023-12-19T07:18:18.306" v="268"/>
        <pc:sldMkLst>
          <pc:docMk/>
          <pc:sldMk cId="2492345914" sldId="271"/>
        </pc:sldMkLst>
        <pc:spChg chg="mod ord">
          <ac:chgData name="Elatris Adham" userId="S::2069521@crosemont.qc.ca::176d9431-8705-4440-b07c-056cdaec5bd8" providerId="AD" clId="Web-{29EB7451-879C-4A69-8E0B-371CC5BE4B97}" dt="2023-12-19T07:18:18.306" v="268"/>
          <ac:spMkLst>
            <pc:docMk/>
            <pc:sldMk cId="2492345914" sldId="271"/>
            <ac:spMk id="2" creationId="{FBAD1E91-6258-AA82-CD8A-CDADFA211DB5}"/>
          </ac:spMkLst>
        </pc:spChg>
        <pc:spChg chg="mod">
          <ac:chgData name="Elatris Adham" userId="S::2069521@crosemont.qc.ca::176d9431-8705-4440-b07c-056cdaec5bd8" providerId="AD" clId="Web-{29EB7451-879C-4A69-8E0B-371CC5BE4B97}" dt="2023-12-19T07:18:18.306" v="268"/>
          <ac:spMkLst>
            <pc:docMk/>
            <pc:sldMk cId="2492345914" sldId="271"/>
            <ac:spMk id="12" creationId="{B9C8EF2F-B1E4-6BB8-6B4C-EA9F59368725}"/>
          </ac:spMkLst>
        </pc:spChg>
        <pc:spChg chg="add">
          <ac:chgData name="Elatris Adham" userId="S::2069521@crosemont.qc.ca::176d9431-8705-4440-b07c-056cdaec5bd8" providerId="AD" clId="Web-{29EB7451-879C-4A69-8E0B-371CC5BE4B97}" dt="2023-12-19T07:18:18.306" v="268"/>
          <ac:spMkLst>
            <pc:docMk/>
            <pc:sldMk cId="2492345914" sldId="271"/>
            <ac:spMk id="14" creationId="{AA047838-7F9E-43CF-A116-26E7AAA8F842}"/>
          </ac:spMkLst>
        </pc:spChg>
        <pc:spChg chg="del">
          <ac:chgData name="Elatris Adham" userId="S::2069521@crosemont.qc.ca::176d9431-8705-4440-b07c-056cdaec5bd8" providerId="AD" clId="Web-{29EB7451-879C-4A69-8E0B-371CC5BE4B97}" dt="2023-12-19T07:09:14.983" v="142"/>
          <ac:spMkLst>
            <pc:docMk/>
            <pc:sldMk cId="2492345914" sldId="271"/>
            <ac:spMk id="17" creationId="{AA047838-7F9E-43CF-A116-26E7AAA8F842}"/>
          </ac:spMkLst>
        </pc:spChg>
        <pc:picChg chg="mod ord">
          <ac:chgData name="Elatris Adham" userId="S::2069521@crosemont.qc.ca::176d9431-8705-4440-b07c-056cdaec5bd8" providerId="AD" clId="Web-{29EB7451-879C-4A69-8E0B-371CC5BE4B97}" dt="2023-12-19T07:09:37.327" v="145"/>
          <ac:picMkLst>
            <pc:docMk/>
            <pc:sldMk cId="2492345914" sldId="271"/>
            <ac:picMk id="5" creationId="{4A8D05F9-9044-04B2-6942-50D9565DFF38}"/>
          </ac:picMkLst>
        </pc:picChg>
      </pc:sldChg>
      <pc:sldChg chg="addSp delSp modSp mod ord modClrScheme delDesignElem chgLayout">
        <pc:chgData name="Elatris Adham" userId="S::2069521@crosemont.qc.ca::176d9431-8705-4440-b07c-056cdaec5bd8" providerId="AD" clId="Web-{29EB7451-879C-4A69-8E0B-371CC5BE4B97}" dt="2023-12-19T07:42:28.947" v="435" actId="20577"/>
        <pc:sldMkLst>
          <pc:docMk/>
          <pc:sldMk cId="3833874569" sldId="272"/>
        </pc:sldMkLst>
        <pc:spChg chg="mod ord">
          <ac:chgData name="Elatris Adham" userId="S::2069521@crosemont.qc.ca::176d9431-8705-4440-b07c-056cdaec5bd8" providerId="AD" clId="Web-{29EB7451-879C-4A69-8E0B-371CC5BE4B97}" dt="2023-12-19T07:09:37.327" v="145"/>
          <ac:spMkLst>
            <pc:docMk/>
            <pc:sldMk cId="3833874569" sldId="272"/>
            <ac:spMk id="2" creationId="{76BB8A26-381F-A611-993D-5CE71002551A}"/>
          </ac:spMkLst>
        </pc:spChg>
        <pc:spChg chg="add mod ord">
          <ac:chgData name="Elatris Adham" userId="S::2069521@crosemont.qc.ca::176d9431-8705-4440-b07c-056cdaec5bd8" providerId="AD" clId="Web-{29EB7451-879C-4A69-8E0B-371CC5BE4B97}" dt="2023-12-19T07:42:28.947" v="435" actId="20577"/>
          <ac:spMkLst>
            <pc:docMk/>
            <pc:sldMk cId="3833874569" sldId="272"/>
            <ac:spMk id="5" creationId="{269C8957-E87A-07E0-B6B3-9301E921D6BE}"/>
          </ac:spMkLst>
        </pc:spChg>
        <pc:spChg chg="del">
          <ac:chgData name="Elatris Adham" userId="S::2069521@crosemont.qc.ca::176d9431-8705-4440-b07c-056cdaec5bd8" providerId="AD" clId="Web-{29EB7451-879C-4A69-8E0B-371CC5BE4B97}" dt="2023-12-19T04:10:22.863" v="6"/>
          <ac:spMkLst>
            <pc:docMk/>
            <pc:sldMk cId="3833874569" sldId="272"/>
            <ac:spMk id="12" creationId="{0C0BB984-211E-A618-C066-6C1CFAB16147}"/>
          </ac:spMkLst>
        </pc:spChg>
        <pc:spChg chg="del">
          <ac:chgData name="Elatris Adham" userId="S::2069521@crosemont.qc.ca::176d9431-8705-4440-b07c-056cdaec5bd8" providerId="AD" clId="Web-{29EB7451-879C-4A69-8E0B-371CC5BE4B97}" dt="2023-12-19T04:10:22.863" v="6"/>
          <ac:spMkLst>
            <pc:docMk/>
            <pc:sldMk cId="3833874569" sldId="272"/>
            <ac:spMk id="27" creationId="{AA047838-7F9E-43CF-A116-26E7AAA8F842}"/>
          </ac:spMkLst>
        </pc:spChg>
        <pc:spChg chg="add del">
          <ac:chgData name="Elatris Adham" userId="S::2069521@crosemont.qc.ca::176d9431-8705-4440-b07c-056cdaec5bd8" providerId="AD" clId="Web-{29EB7451-879C-4A69-8E0B-371CC5BE4B97}" dt="2023-12-19T07:09:14.983" v="142"/>
          <ac:spMkLst>
            <pc:docMk/>
            <pc:sldMk cId="3833874569" sldId="272"/>
            <ac:spMk id="32" creationId="{A26E2FAE-FA60-497B-B2CB-7702C6FF3A3F}"/>
          </ac:spMkLst>
        </pc:spChg>
        <pc:picChg chg="add mod ord">
          <ac:chgData name="Elatris Adham" userId="S::2069521@crosemont.qc.ca::176d9431-8705-4440-b07c-056cdaec5bd8" providerId="AD" clId="Web-{29EB7451-879C-4A69-8E0B-371CC5BE4B97}" dt="2023-12-19T04:10:42.473" v="7"/>
          <ac:picMkLst>
            <pc:docMk/>
            <pc:sldMk cId="3833874569" sldId="272"/>
            <ac:picMk id="3" creationId="{E092A5F7-8463-310C-AF14-F4206282DDCF}"/>
          </ac:picMkLst>
        </pc:picChg>
        <pc:picChg chg="del">
          <ac:chgData name="Elatris Adham" userId="S::2069521@crosemont.qc.ca::176d9431-8705-4440-b07c-056cdaec5bd8" providerId="AD" clId="Web-{29EB7451-879C-4A69-8E0B-371CC5BE4B97}" dt="2023-12-19T04:09:46.408" v="2"/>
          <ac:picMkLst>
            <pc:docMk/>
            <pc:sldMk cId="3833874569" sldId="272"/>
            <ac:picMk id="9" creationId="{E5E62C84-FF4F-30B1-64D7-AC02E4308F21}"/>
          </ac:picMkLst>
        </pc:picChg>
      </pc:sldChg>
      <pc:sldChg chg="addSp delSp modSp new mod setBg">
        <pc:chgData name="Elatris Adham" userId="S::2069521@crosemont.qc.ca::176d9431-8705-4440-b07c-056cdaec5bd8" providerId="AD" clId="Web-{29EB7451-879C-4A69-8E0B-371CC5BE4B97}" dt="2023-12-19T07:16:34.742" v="214" actId="20577"/>
        <pc:sldMkLst>
          <pc:docMk/>
          <pc:sldMk cId="901247244" sldId="273"/>
        </pc:sldMkLst>
        <pc:spChg chg="mod">
          <ac:chgData name="Elatris Adham" userId="S::2069521@crosemont.qc.ca::176d9431-8705-4440-b07c-056cdaec5bd8" providerId="AD" clId="Web-{29EB7451-879C-4A69-8E0B-371CC5BE4B97}" dt="2023-12-19T07:15:40.647" v="199"/>
          <ac:spMkLst>
            <pc:docMk/>
            <pc:sldMk cId="901247244" sldId="273"/>
            <ac:spMk id="2" creationId="{3DF1657F-B560-662A-E485-2445B8D38802}"/>
          </ac:spMkLst>
        </pc:spChg>
        <pc:spChg chg="mod">
          <ac:chgData name="Elatris Adham" userId="S::2069521@crosemont.qc.ca::176d9431-8705-4440-b07c-056cdaec5bd8" providerId="AD" clId="Web-{29EB7451-879C-4A69-8E0B-371CC5BE4B97}" dt="2023-12-19T07:16:34.742" v="214" actId="20577"/>
          <ac:spMkLst>
            <pc:docMk/>
            <pc:sldMk cId="901247244" sldId="273"/>
            <ac:spMk id="3" creationId="{5207D701-1526-9087-E6CF-8409E16C988C}"/>
          </ac:spMkLst>
        </pc:spChg>
        <pc:spChg chg="add del">
          <ac:chgData name="Elatris Adham" userId="S::2069521@crosemont.qc.ca::176d9431-8705-4440-b07c-056cdaec5bd8" providerId="AD" clId="Web-{29EB7451-879C-4A69-8E0B-371CC5BE4B97}" dt="2023-12-19T07:15:40.647" v="199"/>
          <ac:spMkLst>
            <pc:docMk/>
            <pc:sldMk cId="901247244" sldId="273"/>
            <ac:spMk id="13" creationId="{989BE678-777B-482A-A616-FEDC47B162E5}"/>
          </ac:spMkLst>
        </pc:spChg>
        <pc:spChg chg="add del">
          <ac:chgData name="Elatris Adham" userId="S::2069521@crosemont.qc.ca::176d9431-8705-4440-b07c-056cdaec5bd8" providerId="AD" clId="Web-{29EB7451-879C-4A69-8E0B-371CC5BE4B97}" dt="2023-12-19T07:15:40.647" v="199"/>
          <ac:spMkLst>
            <pc:docMk/>
            <pc:sldMk cId="901247244" sldId="273"/>
            <ac:spMk id="19" creationId="{D28BE0C3-2102-4820-B88B-A448B1840D14}"/>
          </ac:spMkLst>
        </pc:spChg>
        <pc:spChg chg="add">
          <ac:chgData name="Elatris Adham" userId="S::2069521@crosemont.qc.ca::176d9431-8705-4440-b07c-056cdaec5bd8" providerId="AD" clId="Web-{29EB7451-879C-4A69-8E0B-371CC5BE4B97}" dt="2023-12-19T07:15:40.647" v="199"/>
          <ac:spMkLst>
            <pc:docMk/>
            <pc:sldMk cId="901247244" sldId="273"/>
            <ac:spMk id="28" creationId="{989BE678-777B-482A-A616-FEDC47B162E5}"/>
          </ac:spMkLst>
        </pc:spChg>
        <pc:spChg chg="add">
          <ac:chgData name="Elatris Adham" userId="S::2069521@crosemont.qc.ca::176d9431-8705-4440-b07c-056cdaec5bd8" providerId="AD" clId="Web-{29EB7451-879C-4A69-8E0B-371CC5BE4B97}" dt="2023-12-19T07:15:40.647" v="199"/>
          <ac:spMkLst>
            <pc:docMk/>
            <pc:sldMk cId="901247244" sldId="273"/>
            <ac:spMk id="34" creationId="{D28BE0C3-2102-4820-B88B-A448B1840D14}"/>
          </ac:spMkLst>
        </pc:spChg>
        <pc:picChg chg="add mod">
          <ac:chgData name="Elatris Adham" userId="S::2069521@crosemont.qc.ca::176d9431-8705-4440-b07c-056cdaec5bd8" providerId="AD" clId="Web-{29EB7451-879C-4A69-8E0B-371CC5BE4B97}" dt="2023-12-19T07:15:14.256" v="167"/>
          <ac:picMkLst>
            <pc:docMk/>
            <pc:sldMk cId="901247244" sldId="273"/>
            <ac:picMk id="4" creationId="{B3170B36-DE03-C39C-6FF1-B727D8DABE7C}"/>
          </ac:picMkLst>
        </pc:picChg>
        <pc:picChg chg="add del">
          <ac:chgData name="Elatris Adham" userId="S::2069521@crosemont.qc.ca::176d9431-8705-4440-b07c-056cdaec5bd8" providerId="AD" clId="Web-{29EB7451-879C-4A69-8E0B-371CC5BE4B97}" dt="2023-12-19T07:15:40.647" v="199"/>
          <ac:picMkLst>
            <pc:docMk/>
            <pc:sldMk cId="901247244" sldId="273"/>
            <ac:picMk id="9" creationId="{DF19BAF3-7E20-4B9D-B544-BABAEEA1FA75}"/>
          </ac:picMkLst>
        </pc:picChg>
        <pc:picChg chg="add del">
          <ac:chgData name="Elatris Adham" userId="S::2069521@crosemont.qc.ca::176d9431-8705-4440-b07c-056cdaec5bd8" providerId="AD" clId="Web-{29EB7451-879C-4A69-8E0B-371CC5BE4B97}" dt="2023-12-19T07:15:40.647" v="199"/>
          <ac:picMkLst>
            <pc:docMk/>
            <pc:sldMk cId="901247244" sldId="273"/>
            <ac:picMk id="11" creationId="{950648F4-ABCD-4DF0-8641-76CFB2354721}"/>
          </ac:picMkLst>
        </pc:picChg>
        <pc:picChg chg="add del">
          <ac:chgData name="Elatris Adham" userId="S::2069521@crosemont.qc.ca::176d9431-8705-4440-b07c-056cdaec5bd8" providerId="AD" clId="Web-{29EB7451-879C-4A69-8E0B-371CC5BE4B97}" dt="2023-12-19T07:15:40.647" v="199"/>
          <ac:picMkLst>
            <pc:docMk/>
            <pc:sldMk cId="901247244" sldId="273"/>
            <ac:picMk id="15" creationId="{CF1EB4BD-9C7E-4AA3-9681-C7EB0DA6250B}"/>
          </ac:picMkLst>
        </pc:picChg>
        <pc:picChg chg="add del">
          <ac:chgData name="Elatris Adham" userId="S::2069521@crosemont.qc.ca::176d9431-8705-4440-b07c-056cdaec5bd8" providerId="AD" clId="Web-{29EB7451-879C-4A69-8E0B-371CC5BE4B97}" dt="2023-12-19T07:15:40.647" v="199"/>
          <ac:picMkLst>
            <pc:docMk/>
            <pc:sldMk cId="901247244" sldId="273"/>
            <ac:picMk id="17" creationId="{94AAE3AA-3759-4D28-B0EF-575F25A5146C}"/>
          </ac:picMkLst>
        </pc:picChg>
        <pc:picChg chg="add">
          <ac:chgData name="Elatris Adham" userId="S::2069521@crosemont.qc.ca::176d9431-8705-4440-b07c-056cdaec5bd8" providerId="AD" clId="Web-{29EB7451-879C-4A69-8E0B-371CC5BE4B97}" dt="2023-12-19T07:15:40.647" v="199"/>
          <ac:picMkLst>
            <pc:docMk/>
            <pc:sldMk cId="901247244" sldId="273"/>
            <ac:picMk id="24" creationId="{DF19BAF3-7E20-4B9D-B544-BABAEEA1FA75}"/>
          </ac:picMkLst>
        </pc:picChg>
        <pc:picChg chg="add">
          <ac:chgData name="Elatris Adham" userId="S::2069521@crosemont.qc.ca::176d9431-8705-4440-b07c-056cdaec5bd8" providerId="AD" clId="Web-{29EB7451-879C-4A69-8E0B-371CC5BE4B97}" dt="2023-12-19T07:15:40.647" v="199"/>
          <ac:picMkLst>
            <pc:docMk/>
            <pc:sldMk cId="901247244" sldId="273"/>
            <ac:picMk id="26" creationId="{950648F4-ABCD-4DF0-8641-76CFB2354721}"/>
          </ac:picMkLst>
        </pc:picChg>
        <pc:picChg chg="add">
          <ac:chgData name="Elatris Adham" userId="S::2069521@crosemont.qc.ca::176d9431-8705-4440-b07c-056cdaec5bd8" providerId="AD" clId="Web-{29EB7451-879C-4A69-8E0B-371CC5BE4B97}" dt="2023-12-19T07:15:40.647" v="199"/>
          <ac:picMkLst>
            <pc:docMk/>
            <pc:sldMk cId="901247244" sldId="273"/>
            <ac:picMk id="30" creationId="{CF1EB4BD-9C7E-4AA3-9681-C7EB0DA6250B}"/>
          </ac:picMkLst>
        </pc:picChg>
        <pc:picChg chg="add">
          <ac:chgData name="Elatris Adham" userId="S::2069521@crosemont.qc.ca::176d9431-8705-4440-b07c-056cdaec5bd8" providerId="AD" clId="Web-{29EB7451-879C-4A69-8E0B-371CC5BE4B97}" dt="2023-12-19T07:15:40.647" v="199"/>
          <ac:picMkLst>
            <pc:docMk/>
            <pc:sldMk cId="901247244" sldId="273"/>
            <ac:picMk id="32" creationId="{94AAE3AA-3759-4D28-B0EF-575F25A5146C}"/>
          </ac:picMkLst>
        </pc:picChg>
      </pc:sldChg>
      <pc:sldChg chg="addSp delSp modSp new mod ord setBg">
        <pc:chgData name="Elatris Adham" userId="S::2069521@crosemont.qc.ca::176d9431-8705-4440-b07c-056cdaec5bd8" providerId="AD" clId="Web-{29EB7451-879C-4A69-8E0B-371CC5BE4B97}" dt="2023-12-19T07:22:12.674" v="312"/>
        <pc:sldMkLst>
          <pc:docMk/>
          <pc:sldMk cId="3815803379" sldId="274"/>
        </pc:sldMkLst>
        <pc:spChg chg="mod">
          <ac:chgData name="Elatris Adham" userId="S::2069521@crosemont.qc.ca::176d9431-8705-4440-b07c-056cdaec5bd8" providerId="AD" clId="Web-{29EB7451-879C-4A69-8E0B-371CC5BE4B97}" dt="2023-12-19T07:21:05.438" v="306"/>
          <ac:spMkLst>
            <pc:docMk/>
            <pc:sldMk cId="3815803379" sldId="274"/>
            <ac:spMk id="2" creationId="{E0990919-D82C-787A-C1C9-1F511770A385}"/>
          </ac:spMkLst>
        </pc:spChg>
        <pc:spChg chg="mod">
          <ac:chgData name="Elatris Adham" userId="S::2069521@crosemont.qc.ca::176d9431-8705-4440-b07c-056cdaec5bd8" providerId="AD" clId="Web-{29EB7451-879C-4A69-8E0B-371CC5BE4B97}" dt="2023-12-19T07:21:05.438" v="306"/>
          <ac:spMkLst>
            <pc:docMk/>
            <pc:sldMk cId="3815803379" sldId="274"/>
            <ac:spMk id="3" creationId="{F2869D72-4CF8-3FD4-E425-03800623F9D2}"/>
          </ac:spMkLst>
        </pc:spChg>
        <pc:spChg chg="add del">
          <ac:chgData name="Elatris Adham" userId="S::2069521@crosemont.qc.ca::176d9431-8705-4440-b07c-056cdaec5bd8" providerId="AD" clId="Web-{29EB7451-879C-4A69-8E0B-371CC5BE4B97}" dt="2023-12-19T07:21:05.438" v="306"/>
          <ac:spMkLst>
            <pc:docMk/>
            <pc:sldMk cId="3815803379" sldId="274"/>
            <ac:spMk id="13" creationId="{989BE678-777B-482A-A616-FEDC47B162E5}"/>
          </ac:spMkLst>
        </pc:spChg>
        <pc:spChg chg="add del">
          <ac:chgData name="Elatris Adham" userId="S::2069521@crosemont.qc.ca::176d9431-8705-4440-b07c-056cdaec5bd8" providerId="AD" clId="Web-{29EB7451-879C-4A69-8E0B-371CC5BE4B97}" dt="2023-12-19T07:21:05.438" v="306"/>
          <ac:spMkLst>
            <pc:docMk/>
            <pc:sldMk cId="3815803379" sldId="274"/>
            <ac:spMk id="19" creationId="{D28BE0C3-2102-4820-B88B-A448B1840D14}"/>
          </ac:spMkLst>
        </pc:spChg>
        <pc:spChg chg="add del">
          <ac:chgData name="Elatris Adham" userId="S::2069521@crosemont.qc.ca::176d9431-8705-4440-b07c-056cdaec5bd8" providerId="AD" clId="Web-{29EB7451-879C-4A69-8E0B-371CC5BE4B97}" dt="2023-12-19T07:21:05.438" v="306"/>
          <ac:spMkLst>
            <pc:docMk/>
            <pc:sldMk cId="3815803379" sldId="274"/>
            <ac:spMk id="21" creationId="{BFEFF673-A9DE-416D-A04E-1D50904542A9}"/>
          </ac:spMkLst>
        </pc:spChg>
        <pc:spChg chg="add">
          <ac:chgData name="Elatris Adham" userId="S::2069521@crosemont.qc.ca::176d9431-8705-4440-b07c-056cdaec5bd8" providerId="AD" clId="Web-{29EB7451-879C-4A69-8E0B-371CC5BE4B97}" dt="2023-12-19T07:21:05.438" v="306"/>
          <ac:spMkLst>
            <pc:docMk/>
            <pc:sldMk cId="3815803379" sldId="274"/>
            <ac:spMk id="30" creationId="{989BE678-777B-482A-A616-FEDC47B162E5}"/>
          </ac:spMkLst>
        </pc:spChg>
        <pc:spChg chg="add">
          <ac:chgData name="Elatris Adham" userId="S::2069521@crosemont.qc.ca::176d9431-8705-4440-b07c-056cdaec5bd8" providerId="AD" clId="Web-{29EB7451-879C-4A69-8E0B-371CC5BE4B97}" dt="2023-12-19T07:21:05.438" v="306"/>
          <ac:spMkLst>
            <pc:docMk/>
            <pc:sldMk cId="3815803379" sldId="274"/>
            <ac:spMk id="36" creationId="{D28BE0C3-2102-4820-B88B-A448B1840D14}"/>
          </ac:spMkLst>
        </pc:spChg>
        <pc:picChg chg="add del mod">
          <ac:chgData name="Elatris Adham" userId="S::2069521@crosemont.qc.ca::176d9431-8705-4440-b07c-056cdaec5bd8" providerId="AD" clId="Web-{29EB7451-879C-4A69-8E0B-371CC5BE4B97}" dt="2023-12-19T07:21:27.001" v="307"/>
          <ac:picMkLst>
            <pc:docMk/>
            <pc:sldMk cId="3815803379" sldId="274"/>
            <ac:picMk id="4" creationId="{94322863-08C6-A1B6-70AD-1275E0234E72}"/>
          </ac:picMkLst>
        </pc:picChg>
        <pc:picChg chg="add mod">
          <ac:chgData name="Elatris Adham" userId="S::2069521@crosemont.qc.ca::176d9431-8705-4440-b07c-056cdaec5bd8" providerId="AD" clId="Web-{29EB7451-879C-4A69-8E0B-371CC5BE4B97}" dt="2023-12-19T07:21:53.439" v="311" actId="14100"/>
          <ac:picMkLst>
            <pc:docMk/>
            <pc:sldMk cId="3815803379" sldId="274"/>
            <ac:picMk id="5" creationId="{072E1145-9253-6EAB-9494-DCF6B6124631}"/>
          </ac:picMkLst>
        </pc:picChg>
        <pc:picChg chg="add del">
          <ac:chgData name="Elatris Adham" userId="S::2069521@crosemont.qc.ca::176d9431-8705-4440-b07c-056cdaec5bd8" providerId="AD" clId="Web-{29EB7451-879C-4A69-8E0B-371CC5BE4B97}" dt="2023-12-19T07:21:05.438" v="306"/>
          <ac:picMkLst>
            <pc:docMk/>
            <pc:sldMk cId="3815803379" sldId="274"/>
            <ac:picMk id="9" creationId="{DF19BAF3-7E20-4B9D-B544-BABAEEA1FA75}"/>
          </ac:picMkLst>
        </pc:picChg>
        <pc:picChg chg="add del">
          <ac:chgData name="Elatris Adham" userId="S::2069521@crosemont.qc.ca::176d9431-8705-4440-b07c-056cdaec5bd8" providerId="AD" clId="Web-{29EB7451-879C-4A69-8E0B-371CC5BE4B97}" dt="2023-12-19T07:21:05.438" v="306"/>
          <ac:picMkLst>
            <pc:docMk/>
            <pc:sldMk cId="3815803379" sldId="274"/>
            <ac:picMk id="11" creationId="{950648F4-ABCD-4DF0-8641-76CFB2354721}"/>
          </ac:picMkLst>
        </pc:picChg>
        <pc:picChg chg="add del">
          <ac:chgData name="Elatris Adham" userId="S::2069521@crosemont.qc.ca::176d9431-8705-4440-b07c-056cdaec5bd8" providerId="AD" clId="Web-{29EB7451-879C-4A69-8E0B-371CC5BE4B97}" dt="2023-12-19T07:21:05.438" v="306"/>
          <ac:picMkLst>
            <pc:docMk/>
            <pc:sldMk cId="3815803379" sldId="274"/>
            <ac:picMk id="15" creationId="{CF1EB4BD-9C7E-4AA3-9681-C7EB0DA6250B}"/>
          </ac:picMkLst>
        </pc:picChg>
        <pc:picChg chg="add del">
          <ac:chgData name="Elatris Adham" userId="S::2069521@crosemont.qc.ca::176d9431-8705-4440-b07c-056cdaec5bd8" providerId="AD" clId="Web-{29EB7451-879C-4A69-8E0B-371CC5BE4B97}" dt="2023-12-19T07:21:05.438" v="306"/>
          <ac:picMkLst>
            <pc:docMk/>
            <pc:sldMk cId="3815803379" sldId="274"/>
            <ac:picMk id="17" creationId="{94AAE3AA-3759-4D28-B0EF-575F25A5146C}"/>
          </ac:picMkLst>
        </pc:picChg>
        <pc:picChg chg="add">
          <ac:chgData name="Elatris Adham" userId="S::2069521@crosemont.qc.ca::176d9431-8705-4440-b07c-056cdaec5bd8" providerId="AD" clId="Web-{29EB7451-879C-4A69-8E0B-371CC5BE4B97}" dt="2023-12-19T07:21:05.438" v="306"/>
          <ac:picMkLst>
            <pc:docMk/>
            <pc:sldMk cId="3815803379" sldId="274"/>
            <ac:picMk id="26" creationId="{DF19BAF3-7E20-4B9D-B544-BABAEEA1FA75}"/>
          </ac:picMkLst>
        </pc:picChg>
        <pc:picChg chg="add">
          <ac:chgData name="Elatris Adham" userId="S::2069521@crosemont.qc.ca::176d9431-8705-4440-b07c-056cdaec5bd8" providerId="AD" clId="Web-{29EB7451-879C-4A69-8E0B-371CC5BE4B97}" dt="2023-12-19T07:21:05.438" v="306"/>
          <ac:picMkLst>
            <pc:docMk/>
            <pc:sldMk cId="3815803379" sldId="274"/>
            <ac:picMk id="28" creationId="{950648F4-ABCD-4DF0-8641-76CFB2354721}"/>
          </ac:picMkLst>
        </pc:picChg>
        <pc:picChg chg="add">
          <ac:chgData name="Elatris Adham" userId="S::2069521@crosemont.qc.ca::176d9431-8705-4440-b07c-056cdaec5bd8" providerId="AD" clId="Web-{29EB7451-879C-4A69-8E0B-371CC5BE4B97}" dt="2023-12-19T07:21:05.438" v="306"/>
          <ac:picMkLst>
            <pc:docMk/>
            <pc:sldMk cId="3815803379" sldId="274"/>
            <ac:picMk id="32" creationId="{CF1EB4BD-9C7E-4AA3-9681-C7EB0DA6250B}"/>
          </ac:picMkLst>
        </pc:picChg>
        <pc:picChg chg="add">
          <ac:chgData name="Elatris Adham" userId="S::2069521@crosemont.qc.ca::176d9431-8705-4440-b07c-056cdaec5bd8" providerId="AD" clId="Web-{29EB7451-879C-4A69-8E0B-371CC5BE4B97}" dt="2023-12-19T07:21:05.438" v="306"/>
          <ac:picMkLst>
            <pc:docMk/>
            <pc:sldMk cId="3815803379" sldId="274"/>
            <ac:picMk id="34" creationId="{94AAE3AA-3759-4D28-B0EF-575F25A5146C}"/>
          </ac:picMkLst>
        </pc:picChg>
      </pc:sldChg>
      <pc:sldChg chg="addSp delSp modSp new">
        <pc:chgData name="Elatris Adham" userId="S::2069521@crosemont.qc.ca::176d9431-8705-4440-b07c-056cdaec5bd8" providerId="AD" clId="Web-{29EB7451-879C-4A69-8E0B-371CC5BE4B97}" dt="2023-12-19T07:23:04.519" v="316" actId="14100"/>
        <pc:sldMkLst>
          <pc:docMk/>
          <pc:sldMk cId="4122777760" sldId="275"/>
        </pc:sldMkLst>
        <pc:spChg chg="del">
          <ac:chgData name="Elatris Adham" userId="S::2069521@crosemont.qc.ca::176d9431-8705-4440-b07c-056cdaec5bd8" providerId="AD" clId="Web-{29EB7451-879C-4A69-8E0B-371CC5BE4B97}" dt="2023-12-19T07:22:54.206" v="314"/>
          <ac:spMkLst>
            <pc:docMk/>
            <pc:sldMk cId="4122777760" sldId="275"/>
            <ac:spMk id="3" creationId="{BCC0FA86-1BB2-55D5-C364-D5D978688180}"/>
          </ac:spMkLst>
        </pc:spChg>
        <pc:picChg chg="add mod ord">
          <ac:chgData name="Elatris Adham" userId="S::2069521@crosemont.qc.ca::176d9431-8705-4440-b07c-056cdaec5bd8" providerId="AD" clId="Web-{29EB7451-879C-4A69-8E0B-371CC5BE4B97}" dt="2023-12-19T07:23:04.519" v="316" actId="14100"/>
          <ac:picMkLst>
            <pc:docMk/>
            <pc:sldMk cId="4122777760" sldId="275"/>
            <ac:picMk id="4" creationId="{6A03384E-4AA7-70D5-0E5C-52F6B0BC7231}"/>
          </ac:picMkLst>
        </pc:picChg>
      </pc:sldChg>
      <pc:sldMasterChg chg="del delSldLayout">
        <pc:chgData name="Elatris Adham" userId="S::2069521@crosemont.qc.ca::176d9431-8705-4440-b07c-056cdaec5bd8" providerId="AD" clId="Web-{29EB7451-879C-4A69-8E0B-371CC5BE4B97}" dt="2023-12-19T07:09:14.983" v="142"/>
        <pc:sldMasterMkLst>
          <pc:docMk/>
          <pc:sldMasterMk cId="1892369835" sldId="2147483699"/>
        </pc:sldMasterMkLst>
        <pc:sldLayoutChg chg="del">
          <pc:chgData name="Elatris Adham" userId="S::2069521@crosemont.qc.ca::176d9431-8705-4440-b07c-056cdaec5bd8" providerId="AD" clId="Web-{29EB7451-879C-4A69-8E0B-371CC5BE4B97}" dt="2023-12-19T07:09:14.983" v="142"/>
          <pc:sldLayoutMkLst>
            <pc:docMk/>
            <pc:sldMasterMk cId="1892369835" sldId="2147483699"/>
            <pc:sldLayoutMk cId="1497875125" sldId="2147483700"/>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751834337" sldId="2147483701"/>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344213227" sldId="2147483702"/>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011728150" sldId="2147483703"/>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761435000" sldId="2147483704"/>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685085978" sldId="2147483705"/>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393228502" sldId="2147483706"/>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209138803" sldId="2147483707"/>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2104276794" sldId="2147483708"/>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479056983" sldId="2147483709"/>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2250936778" sldId="2147483710"/>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878126129" sldId="2147483711"/>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804696320" sldId="2147483712"/>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91727294" sldId="2147483713"/>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058510709" sldId="2147483714"/>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2427836141" sldId="2147483715"/>
          </pc:sldLayoutMkLst>
        </pc:sldLayoutChg>
        <pc:sldLayoutChg chg="del">
          <pc:chgData name="Elatris Adham" userId="S::2069521@crosemont.qc.ca::176d9431-8705-4440-b07c-056cdaec5bd8" providerId="AD" clId="Web-{29EB7451-879C-4A69-8E0B-371CC5BE4B97}" dt="2023-12-19T07:09:14.983" v="142"/>
          <pc:sldLayoutMkLst>
            <pc:docMk/>
            <pc:sldMasterMk cId="1892369835" sldId="2147483699"/>
            <pc:sldLayoutMk cId="1634601367" sldId="2147483716"/>
          </pc:sldLayoutMkLst>
        </pc:sldLayoutChg>
      </pc:sldMasterChg>
      <pc:sldMasterChg chg="add del addSldLayout delSldLayout modSldLayout">
        <pc:chgData name="Elatris Adham" userId="S::2069521@crosemont.qc.ca::176d9431-8705-4440-b07c-056cdaec5bd8" providerId="AD" clId="Web-{29EB7451-879C-4A69-8E0B-371CC5BE4B97}" dt="2023-12-19T07:09:24.124" v="143"/>
        <pc:sldMasterMkLst>
          <pc:docMk/>
          <pc:sldMasterMk cId="2452770986" sldId="2147483717"/>
        </pc:sldMasterMkLst>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76922275" sldId="2147483718"/>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2287785619" sldId="2147483719"/>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1855786974" sldId="2147483720"/>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597905508" sldId="2147483721"/>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2659690705" sldId="2147483722"/>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2529886332" sldId="2147483723"/>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290111781" sldId="2147483724"/>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748984964" sldId="2147483725"/>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319450859" sldId="2147483726"/>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868953599" sldId="2147483727"/>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71475998" sldId="2147483728"/>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4060707559" sldId="2147483729"/>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201771337" sldId="2147483730"/>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2332571012" sldId="2147483731"/>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019272547" sldId="2147483732"/>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3177752491" sldId="2147483733"/>
          </pc:sldLayoutMkLst>
        </pc:sldLayoutChg>
        <pc:sldLayoutChg chg="add del mod replId">
          <pc:chgData name="Elatris Adham" userId="S::2069521@crosemont.qc.ca::176d9431-8705-4440-b07c-056cdaec5bd8" providerId="AD" clId="Web-{29EB7451-879C-4A69-8E0B-371CC5BE4B97}" dt="2023-12-19T07:09:24.124" v="143"/>
          <pc:sldLayoutMkLst>
            <pc:docMk/>
            <pc:sldMasterMk cId="2452770986" sldId="2147483717"/>
            <pc:sldLayoutMk cId="1689387133" sldId="2147483734"/>
          </pc:sldLayoutMkLst>
        </pc:sldLayoutChg>
      </pc:sldMasterChg>
      <pc:sldMasterChg chg="add del addSldLayout delSldLayout modSldLayout">
        <pc:chgData name="Elatris Adham" userId="S::2069521@crosemont.qc.ca::176d9431-8705-4440-b07c-056cdaec5bd8" providerId="AD" clId="Web-{29EB7451-879C-4A69-8E0B-371CC5BE4B97}" dt="2023-12-19T07:09:33.515" v="144"/>
        <pc:sldMasterMkLst>
          <pc:docMk/>
          <pc:sldMasterMk cId="1023282591" sldId="2147483735"/>
        </pc:sldMasterMkLst>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3473122260" sldId="2147483736"/>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2392756011" sldId="2147483737"/>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3397990248" sldId="2147483738"/>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2966587068" sldId="2147483739"/>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2230217556" sldId="2147483740"/>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1538656003" sldId="2147483741"/>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839485635" sldId="2147483742"/>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192396243" sldId="2147483743"/>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1091586592" sldId="2147483744"/>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200869290" sldId="2147483745"/>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1895813588" sldId="2147483746"/>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3517098950" sldId="2147483747"/>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4085948351" sldId="2147483748"/>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3351409624" sldId="2147483749"/>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1693446223" sldId="2147483750"/>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736851943" sldId="2147483751"/>
          </pc:sldLayoutMkLst>
        </pc:sldLayoutChg>
        <pc:sldLayoutChg chg="add del mod replId">
          <pc:chgData name="Elatris Adham" userId="S::2069521@crosemont.qc.ca::176d9431-8705-4440-b07c-056cdaec5bd8" providerId="AD" clId="Web-{29EB7451-879C-4A69-8E0B-371CC5BE4B97}" dt="2023-12-19T07:09:33.515" v="144"/>
          <pc:sldLayoutMkLst>
            <pc:docMk/>
            <pc:sldMasterMk cId="1023282591" sldId="2147483735"/>
            <pc:sldLayoutMk cId="2668674643" sldId="2147483752"/>
          </pc:sldLayoutMkLst>
        </pc:sldLayoutChg>
      </pc:sldMasterChg>
      <pc:sldMasterChg chg="add del addSldLayout delSldLayout modSldLayout">
        <pc:chgData name="Elatris Adham" userId="S::2069521@crosemont.qc.ca::176d9431-8705-4440-b07c-056cdaec5bd8" providerId="AD" clId="Web-{29EB7451-879C-4A69-8E0B-371CC5BE4B97}" dt="2023-12-19T07:09:37.327" v="145"/>
        <pc:sldMasterMkLst>
          <pc:docMk/>
          <pc:sldMasterMk cId="1593302443" sldId="2147483753"/>
        </pc:sldMasterMkLst>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146036280" sldId="2147483754"/>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4233267014" sldId="2147483755"/>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535855945" sldId="2147483756"/>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339301070" sldId="2147483757"/>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3891147091" sldId="2147483758"/>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510837895" sldId="2147483759"/>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2585082785" sldId="2147483760"/>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2476020098" sldId="2147483761"/>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350179880" sldId="2147483762"/>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4039730778" sldId="2147483763"/>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300007471" sldId="2147483764"/>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2928242603" sldId="2147483765"/>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3394374482" sldId="2147483766"/>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29777133" sldId="2147483767"/>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3406191195" sldId="2147483768"/>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1381219121" sldId="2147483769"/>
          </pc:sldLayoutMkLst>
        </pc:sldLayoutChg>
        <pc:sldLayoutChg chg="add del mod replId">
          <pc:chgData name="Elatris Adham" userId="S::2069521@crosemont.qc.ca::176d9431-8705-4440-b07c-056cdaec5bd8" providerId="AD" clId="Web-{29EB7451-879C-4A69-8E0B-371CC5BE4B97}" dt="2023-12-19T07:09:37.327" v="145"/>
          <pc:sldLayoutMkLst>
            <pc:docMk/>
            <pc:sldMasterMk cId="1593302443" sldId="2147483753"/>
            <pc:sldLayoutMk cId="3694719142" sldId="2147483770"/>
          </pc:sldLayoutMkLst>
        </pc:sldLayoutChg>
      </pc:sldMasterChg>
      <pc:sldMasterChg chg="add addSldLayout modSldLayout">
        <pc:chgData name="Elatris Adham" userId="S::2069521@crosemont.qc.ca::176d9431-8705-4440-b07c-056cdaec5bd8" providerId="AD" clId="Web-{29EB7451-879C-4A69-8E0B-371CC5BE4B97}" dt="2023-12-19T07:09:37.327" v="145"/>
        <pc:sldMasterMkLst>
          <pc:docMk/>
          <pc:sldMasterMk cId="1609825399" sldId="2147483771"/>
        </pc:sldMasterMkLst>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2865825546" sldId="2147483772"/>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2859219692" sldId="2147483773"/>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3092449895" sldId="2147483774"/>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199715187" sldId="2147483775"/>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1550500972" sldId="2147483776"/>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386950962" sldId="2147483777"/>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265467558" sldId="2147483778"/>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2441609415" sldId="2147483779"/>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1523250659" sldId="2147483780"/>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2515133641" sldId="2147483781"/>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2802480105" sldId="2147483782"/>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4229473514" sldId="2147483783"/>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1160508513" sldId="2147483784"/>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3649180956" sldId="2147483785"/>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1672467539" sldId="2147483786"/>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3253002450" sldId="2147483787"/>
          </pc:sldLayoutMkLst>
        </pc:sldLayoutChg>
        <pc:sldLayoutChg chg="add mod replId">
          <pc:chgData name="Elatris Adham" userId="S::2069521@crosemont.qc.ca::176d9431-8705-4440-b07c-056cdaec5bd8" providerId="AD" clId="Web-{29EB7451-879C-4A69-8E0B-371CC5BE4B97}" dt="2023-12-19T07:09:37.327" v="145"/>
          <pc:sldLayoutMkLst>
            <pc:docMk/>
            <pc:sldMasterMk cId="1609825399" sldId="2147483771"/>
            <pc:sldLayoutMk cId="1376267420" sldId="2147483788"/>
          </pc:sldLayoutMkLst>
        </pc:sldLayoutChg>
      </pc:sldMasterChg>
    </pc:docChg>
  </pc:docChgLst>
  <pc:docChgLst>
    <pc:chgData name="Elatris Adham" userId="S::2069521@crosemont.qc.ca::176d9431-8705-4440-b07c-056cdaec5bd8" providerId="AD" clId="Web-{CC002569-5E81-42F0-87EA-216E72DCA5BF}"/>
    <pc:docChg chg="addSld modSld">
      <pc:chgData name="Elatris Adham" userId="S::2069521@crosemont.qc.ca::176d9431-8705-4440-b07c-056cdaec5bd8" providerId="AD" clId="Web-{CC002569-5E81-42F0-87EA-216E72DCA5BF}" dt="2023-12-19T04:08:04.848" v="160" actId="1076"/>
      <pc:docMkLst>
        <pc:docMk/>
      </pc:docMkLst>
      <pc:sldChg chg="modSp">
        <pc:chgData name="Elatris Adham" userId="S::2069521@crosemont.qc.ca::176d9431-8705-4440-b07c-056cdaec5bd8" providerId="AD" clId="Web-{CC002569-5E81-42F0-87EA-216E72DCA5BF}" dt="2023-12-19T03:56:11.951" v="27" actId="1076"/>
        <pc:sldMkLst>
          <pc:docMk/>
          <pc:sldMk cId="1258039814" sldId="259"/>
        </pc:sldMkLst>
        <pc:picChg chg="mod">
          <ac:chgData name="Elatris Adham" userId="S::2069521@crosemont.qc.ca::176d9431-8705-4440-b07c-056cdaec5bd8" providerId="AD" clId="Web-{CC002569-5E81-42F0-87EA-216E72DCA5BF}" dt="2023-12-19T03:56:11.951" v="27" actId="1076"/>
          <ac:picMkLst>
            <pc:docMk/>
            <pc:sldMk cId="1258039814" sldId="259"/>
            <ac:picMk id="11" creationId="{902ECDE8-2351-64AA-5530-465429BAC34D}"/>
          </ac:picMkLst>
        </pc:picChg>
      </pc:sldChg>
      <pc:sldChg chg="modSp">
        <pc:chgData name="Elatris Adham" userId="S::2069521@crosemont.qc.ca::176d9431-8705-4440-b07c-056cdaec5bd8" providerId="AD" clId="Web-{CC002569-5E81-42F0-87EA-216E72DCA5BF}" dt="2023-12-19T03:58:09.840" v="29" actId="20577"/>
        <pc:sldMkLst>
          <pc:docMk/>
          <pc:sldMk cId="2874916507" sldId="262"/>
        </pc:sldMkLst>
        <pc:spChg chg="mod">
          <ac:chgData name="Elatris Adham" userId="S::2069521@crosemont.qc.ca::176d9431-8705-4440-b07c-056cdaec5bd8" providerId="AD" clId="Web-{CC002569-5E81-42F0-87EA-216E72DCA5BF}" dt="2023-12-19T03:58:09.840" v="29" actId="20577"/>
          <ac:spMkLst>
            <pc:docMk/>
            <pc:sldMk cId="2874916507" sldId="262"/>
            <ac:spMk id="3" creationId="{B1DD148D-7AB1-91A6-3D31-DAB70090CC7D}"/>
          </ac:spMkLst>
        </pc:spChg>
      </pc:sldChg>
      <pc:sldChg chg="modSp">
        <pc:chgData name="Elatris Adham" userId="S::2069521@crosemont.qc.ca::176d9431-8705-4440-b07c-056cdaec5bd8" providerId="AD" clId="Web-{CC002569-5E81-42F0-87EA-216E72DCA5BF}" dt="2023-12-19T03:54:46.764" v="4" actId="20577"/>
        <pc:sldMkLst>
          <pc:docMk/>
          <pc:sldMk cId="1723122777" sldId="269"/>
        </pc:sldMkLst>
        <pc:spChg chg="mod">
          <ac:chgData name="Elatris Adham" userId="S::2069521@crosemont.qc.ca::176d9431-8705-4440-b07c-056cdaec5bd8" providerId="AD" clId="Web-{CC002569-5E81-42F0-87EA-216E72DCA5BF}" dt="2023-12-19T03:54:46.764" v="4" actId="20577"/>
          <ac:spMkLst>
            <pc:docMk/>
            <pc:sldMk cId="1723122777" sldId="269"/>
            <ac:spMk id="3" creationId="{0A76A996-DEA1-0031-9575-8D76079F7296}"/>
          </ac:spMkLst>
        </pc:spChg>
      </pc:sldChg>
      <pc:sldChg chg="modSp">
        <pc:chgData name="Elatris Adham" userId="S::2069521@crosemont.qc.ca::176d9431-8705-4440-b07c-056cdaec5bd8" providerId="AD" clId="Web-{CC002569-5E81-42F0-87EA-216E72DCA5BF}" dt="2023-12-19T03:55:57.920" v="26" actId="20577"/>
        <pc:sldMkLst>
          <pc:docMk/>
          <pc:sldMk cId="2970520242" sldId="270"/>
        </pc:sldMkLst>
        <pc:spChg chg="mod">
          <ac:chgData name="Elatris Adham" userId="S::2069521@crosemont.qc.ca::176d9431-8705-4440-b07c-056cdaec5bd8" providerId="AD" clId="Web-{CC002569-5E81-42F0-87EA-216E72DCA5BF}" dt="2023-12-19T03:55:57.920" v="26" actId="20577"/>
          <ac:spMkLst>
            <pc:docMk/>
            <pc:sldMk cId="2970520242" sldId="270"/>
            <ac:spMk id="3" creationId="{68F1DABF-833C-F3FD-5F0F-88B222836B8F}"/>
          </ac:spMkLst>
        </pc:spChg>
      </pc:sldChg>
      <pc:sldChg chg="addSp delSp modSp add mod replId setBg">
        <pc:chgData name="Elatris Adham" userId="S::2069521@crosemont.qc.ca::176d9431-8705-4440-b07c-056cdaec5bd8" providerId="AD" clId="Web-{CC002569-5E81-42F0-87EA-216E72DCA5BF}" dt="2023-12-19T04:03:04.664" v="90" actId="20577"/>
        <pc:sldMkLst>
          <pc:docMk/>
          <pc:sldMk cId="2492345914" sldId="271"/>
        </pc:sldMkLst>
        <pc:spChg chg="mod">
          <ac:chgData name="Elatris Adham" userId="S::2069521@crosemont.qc.ca::176d9431-8705-4440-b07c-056cdaec5bd8" providerId="AD" clId="Web-{CC002569-5E81-42F0-87EA-216E72DCA5BF}" dt="2023-12-19T04:02:43.820" v="80"/>
          <ac:spMkLst>
            <pc:docMk/>
            <pc:sldMk cId="2492345914" sldId="271"/>
            <ac:spMk id="2" creationId="{FBAD1E91-6258-AA82-CD8A-CDADFA211DB5}"/>
          </ac:spMkLst>
        </pc:spChg>
        <pc:spChg chg="add del mod">
          <ac:chgData name="Elatris Adham" userId="S::2069521@crosemont.qc.ca::176d9431-8705-4440-b07c-056cdaec5bd8" providerId="AD" clId="Web-{CC002569-5E81-42F0-87EA-216E72DCA5BF}" dt="2023-12-19T04:02:31.695" v="77"/>
          <ac:spMkLst>
            <pc:docMk/>
            <pc:sldMk cId="2492345914" sldId="271"/>
            <ac:spMk id="4" creationId="{CEAFF4F8-A6B5-51CF-AB70-BF69824CA2E7}"/>
          </ac:spMkLst>
        </pc:spChg>
        <pc:spChg chg="mod ord">
          <ac:chgData name="Elatris Adham" userId="S::2069521@crosemont.qc.ca::176d9431-8705-4440-b07c-056cdaec5bd8" providerId="AD" clId="Web-{CC002569-5E81-42F0-87EA-216E72DCA5BF}" dt="2023-12-19T04:03:04.664" v="90" actId="20577"/>
          <ac:spMkLst>
            <pc:docMk/>
            <pc:sldMk cId="2492345914" sldId="271"/>
            <ac:spMk id="12" creationId="{B9C8EF2F-B1E4-6BB8-6B4C-EA9F59368725}"/>
          </ac:spMkLst>
        </pc:spChg>
        <pc:spChg chg="add">
          <ac:chgData name="Elatris Adham" userId="S::2069521@crosemont.qc.ca::176d9431-8705-4440-b07c-056cdaec5bd8" providerId="AD" clId="Web-{CC002569-5E81-42F0-87EA-216E72DCA5BF}" dt="2023-12-19T04:02:43.820" v="80"/>
          <ac:spMkLst>
            <pc:docMk/>
            <pc:sldMk cId="2492345914" sldId="271"/>
            <ac:spMk id="17" creationId="{AA047838-7F9E-43CF-A116-26E7AAA8F842}"/>
          </ac:spMkLst>
        </pc:spChg>
        <pc:picChg chg="add mod ord">
          <ac:chgData name="Elatris Adham" userId="S::2069521@crosemont.qc.ca::176d9431-8705-4440-b07c-056cdaec5bd8" providerId="AD" clId="Web-{CC002569-5E81-42F0-87EA-216E72DCA5BF}" dt="2023-12-19T04:02:43.820" v="80"/>
          <ac:picMkLst>
            <pc:docMk/>
            <pc:sldMk cId="2492345914" sldId="271"/>
            <ac:picMk id="5" creationId="{4A8D05F9-9044-04B2-6942-50D9565DFF38}"/>
          </ac:picMkLst>
        </pc:picChg>
        <pc:picChg chg="del">
          <ac:chgData name="Elatris Adham" userId="S::2069521@crosemont.qc.ca::176d9431-8705-4440-b07c-056cdaec5bd8" providerId="AD" clId="Web-{CC002569-5E81-42F0-87EA-216E72DCA5BF}" dt="2023-12-19T04:02:30.945" v="76"/>
          <ac:picMkLst>
            <pc:docMk/>
            <pc:sldMk cId="2492345914" sldId="271"/>
            <ac:picMk id="11" creationId="{A47E6A73-C649-703A-E705-F5F91E4763BF}"/>
          </ac:picMkLst>
        </pc:picChg>
      </pc:sldChg>
      <pc:sldChg chg="addSp delSp modSp add replId">
        <pc:chgData name="Elatris Adham" userId="S::2069521@crosemont.qc.ca::176d9431-8705-4440-b07c-056cdaec5bd8" providerId="AD" clId="Web-{CC002569-5E81-42F0-87EA-216E72DCA5BF}" dt="2023-12-19T04:08:04.848" v="160" actId="1076"/>
        <pc:sldMkLst>
          <pc:docMk/>
          <pc:sldMk cId="3833874569" sldId="272"/>
        </pc:sldMkLst>
        <pc:spChg chg="mod">
          <ac:chgData name="Elatris Adham" userId="S::2069521@crosemont.qc.ca::176d9431-8705-4440-b07c-056cdaec5bd8" providerId="AD" clId="Web-{CC002569-5E81-42F0-87EA-216E72DCA5BF}" dt="2023-12-19T04:06:32.912" v="152"/>
          <ac:spMkLst>
            <pc:docMk/>
            <pc:sldMk cId="3833874569" sldId="272"/>
            <ac:spMk id="2" creationId="{76BB8A26-381F-A611-993D-5CE71002551A}"/>
          </ac:spMkLst>
        </pc:spChg>
        <pc:spChg chg="add del mod">
          <ac:chgData name="Elatris Adham" userId="S::2069521@crosemont.qc.ca::176d9431-8705-4440-b07c-056cdaec5bd8" providerId="AD" clId="Web-{CC002569-5E81-42F0-87EA-216E72DCA5BF}" dt="2023-12-19T04:06:29.756" v="151"/>
          <ac:spMkLst>
            <pc:docMk/>
            <pc:sldMk cId="3833874569" sldId="272"/>
            <ac:spMk id="4" creationId="{9707027B-AA3C-4151-E647-C08A2EEC4729}"/>
          </ac:spMkLst>
        </pc:spChg>
        <pc:spChg chg="add del mod">
          <ac:chgData name="Elatris Adham" userId="S::2069521@crosemont.qc.ca::176d9431-8705-4440-b07c-056cdaec5bd8" providerId="AD" clId="Web-{CC002569-5E81-42F0-87EA-216E72DCA5BF}" dt="2023-12-19T04:07:57.427" v="158"/>
          <ac:spMkLst>
            <pc:docMk/>
            <pc:sldMk cId="3833874569" sldId="272"/>
            <ac:spMk id="8" creationId="{412E7530-15DF-68B3-F428-A13E1E92F4B0}"/>
          </ac:spMkLst>
        </pc:spChg>
        <pc:spChg chg="mod ord">
          <ac:chgData name="Elatris Adham" userId="S::2069521@crosemont.qc.ca::176d9431-8705-4440-b07c-056cdaec5bd8" providerId="AD" clId="Web-{CC002569-5E81-42F0-87EA-216E72DCA5BF}" dt="2023-12-19T04:08:01.551" v="159"/>
          <ac:spMkLst>
            <pc:docMk/>
            <pc:sldMk cId="3833874569" sldId="272"/>
            <ac:spMk id="12" creationId="{0C0BB984-211E-A618-C066-6C1CFAB16147}"/>
          </ac:spMkLst>
        </pc:spChg>
        <pc:spChg chg="del">
          <ac:chgData name="Elatris Adham" userId="S::2069521@crosemont.qc.ca::176d9431-8705-4440-b07c-056cdaec5bd8" providerId="AD" clId="Web-{CC002569-5E81-42F0-87EA-216E72DCA5BF}" dt="2023-12-19T04:06:32.912" v="152"/>
          <ac:spMkLst>
            <pc:docMk/>
            <pc:sldMk cId="3833874569" sldId="272"/>
            <ac:spMk id="17" creationId="{00B345CE-449A-7624-08E5-453E712D5854}"/>
          </ac:spMkLst>
        </pc:spChg>
        <pc:spChg chg="add del">
          <ac:chgData name="Elatris Adham" userId="S::2069521@crosemont.qc.ca::176d9431-8705-4440-b07c-056cdaec5bd8" providerId="AD" clId="Web-{CC002569-5E81-42F0-87EA-216E72DCA5BF}" dt="2023-12-19T04:08:01.551" v="159"/>
          <ac:spMkLst>
            <pc:docMk/>
            <pc:sldMk cId="3833874569" sldId="272"/>
            <ac:spMk id="22" creationId="{AA047838-7F9E-43CF-A116-26E7AAA8F842}"/>
          </ac:spMkLst>
        </pc:spChg>
        <pc:spChg chg="add">
          <ac:chgData name="Elatris Adham" userId="S::2069521@crosemont.qc.ca::176d9431-8705-4440-b07c-056cdaec5bd8" providerId="AD" clId="Web-{CC002569-5E81-42F0-87EA-216E72DCA5BF}" dt="2023-12-19T04:08:01.551" v="159"/>
          <ac:spMkLst>
            <pc:docMk/>
            <pc:sldMk cId="3833874569" sldId="272"/>
            <ac:spMk id="27" creationId="{AA047838-7F9E-43CF-A116-26E7AAA8F842}"/>
          </ac:spMkLst>
        </pc:spChg>
        <pc:picChg chg="del">
          <ac:chgData name="Elatris Adham" userId="S::2069521@crosemont.qc.ca::176d9431-8705-4440-b07c-056cdaec5bd8" providerId="AD" clId="Web-{CC002569-5E81-42F0-87EA-216E72DCA5BF}" dt="2023-12-19T04:04:51.646" v="150"/>
          <ac:picMkLst>
            <pc:docMk/>
            <pc:sldMk cId="3833874569" sldId="272"/>
            <ac:picMk id="5" creationId="{4EE368F6-C22C-C5F9-9CB8-8D3531346B6C}"/>
          </ac:picMkLst>
        </pc:picChg>
        <pc:picChg chg="add del mod ord">
          <ac:chgData name="Elatris Adham" userId="S::2069521@crosemont.qc.ca::176d9431-8705-4440-b07c-056cdaec5bd8" providerId="AD" clId="Web-{CC002569-5E81-42F0-87EA-216E72DCA5BF}" dt="2023-12-19T04:06:58.052" v="157"/>
          <ac:picMkLst>
            <pc:docMk/>
            <pc:sldMk cId="3833874569" sldId="272"/>
            <ac:picMk id="6" creationId="{94E88A0B-C7B9-A226-FB85-5FE9212F22E4}"/>
          </ac:picMkLst>
        </pc:picChg>
        <pc:picChg chg="add mod ord">
          <ac:chgData name="Elatris Adham" userId="S::2069521@crosemont.qc.ca::176d9431-8705-4440-b07c-056cdaec5bd8" providerId="AD" clId="Web-{CC002569-5E81-42F0-87EA-216E72DCA5BF}" dt="2023-12-19T04:08:04.848" v="160" actId="1076"/>
          <ac:picMkLst>
            <pc:docMk/>
            <pc:sldMk cId="3833874569" sldId="272"/>
            <ac:picMk id="9" creationId="{E5E62C84-FF4F-30B1-64D7-AC02E4308F21}"/>
          </ac:picMkLst>
        </pc:picChg>
      </pc:sldChg>
    </pc:docChg>
  </pc:docChgLst>
  <pc:docChgLst>
    <pc:chgData name="Rimano Antoine" userId="S::1682633@crosemont.qc.ca::7d16ea4e-2260-407a-b800-4a1a9074ad87" providerId="AD" clId="Web-{5AE6999A-7A24-5295-E6E4-58207D88D59F}"/>
    <pc:docChg chg="delSld sldOrd">
      <pc:chgData name="Rimano Antoine" userId="S::1682633@crosemont.qc.ca::7d16ea4e-2260-407a-b800-4a1a9074ad87" providerId="AD" clId="Web-{5AE6999A-7A24-5295-E6E4-58207D88D59F}" dt="2023-12-19T05:16:16.850" v="3"/>
      <pc:docMkLst>
        <pc:docMk/>
      </pc:docMkLst>
      <pc:sldChg chg="del">
        <pc:chgData name="Rimano Antoine" userId="S::1682633@crosemont.qc.ca::7d16ea4e-2260-407a-b800-4a1a9074ad87" providerId="AD" clId="Web-{5AE6999A-7A24-5295-E6E4-58207D88D59F}" dt="2023-12-19T05:16:07.100" v="1"/>
        <pc:sldMkLst>
          <pc:docMk/>
          <pc:sldMk cId="775489282" sldId="261"/>
        </pc:sldMkLst>
      </pc:sldChg>
      <pc:sldChg chg="ord">
        <pc:chgData name="Rimano Antoine" userId="S::1682633@crosemont.qc.ca::7d16ea4e-2260-407a-b800-4a1a9074ad87" providerId="AD" clId="Web-{5AE6999A-7A24-5295-E6E4-58207D88D59F}" dt="2023-12-19T05:16:12.740" v="2"/>
        <pc:sldMkLst>
          <pc:docMk/>
          <pc:sldMk cId="3348179090" sldId="266"/>
        </pc:sldMkLst>
      </pc:sldChg>
      <pc:sldChg chg="ord">
        <pc:chgData name="Rimano Antoine" userId="S::1682633@crosemont.qc.ca::7d16ea4e-2260-407a-b800-4a1a9074ad87" providerId="AD" clId="Web-{5AE6999A-7A24-5295-E6E4-58207D88D59F}" dt="2023-12-19T05:16:16.850" v="3"/>
        <pc:sldMkLst>
          <pc:docMk/>
          <pc:sldMk cId="2825697163" sldId="267"/>
        </pc:sldMkLst>
      </pc:sldChg>
      <pc:sldChg chg="ord">
        <pc:chgData name="Rimano Antoine" userId="S::1682633@crosemont.qc.ca::7d16ea4e-2260-407a-b800-4a1a9074ad87" providerId="AD" clId="Web-{5AE6999A-7A24-5295-E6E4-58207D88D59F}" dt="2023-12-19T05:15:35.037" v="0"/>
        <pc:sldMkLst>
          <pc:docMk/>
          <pc:sldMk cId="2492345914" sldId="271"/>
        </pc:sldMkLst>
      </pc:sldChg>
    </pc:docChg>
  </pc:docChgLst>
  <pc:docChgLst>
    <pc:chgData name="Rimano Antoine" userId="S::1682633@crosemont.qc.ca::7d16ea4e-2260-407a-b800-4a1a9074ad87" providerId="AD" clId="Web-{F31930D3-152A-FB94-E650-782CADD1959F}"/>
    <pc:docChg chg="sldOrd">
      <pc:chgData name="Rimano Antoine" userId="S::1682633@crosemont.qc.ca::7d16ea4e-2260-407a-b800-4a1a9074ad87" providerId="AD" clId="Web-{F31930D3-152A-FB94-E650-782CADD1959F}" dt="2023-12-19T02:39:21.366" v="0"/>
      <pc:docMkLst>
        <pc:docMk/>
      </pc:docMkLst>
      <pc:sldChg chg="ord">
        <pc:chgData name="Rimano Antoine" userId="S::1682633@crosemont.qc.ca::7d16ea4e-2260-407a-b800-4a1a9074ad87" providerId="AD" clId="Web-{F31930D3-152A-FB94-E650-782CADD1959F}" dt="2023-12-19T02:39:21.366" v="0"/>
        <pc:sldMkLst>
          <pc:docMk/>
          <pc:sldMk cId="775489282" sldId="261"/>
        </pc:sldMkLst>
      </pc:sldChg>
    </pc:docChg>
  </pc:docChgLst>
  <pc:docChgLst>
    <pc:chgData name="Tir Young" userId="d01084fa-a0e7-4aec-86fd-2d99cd2b0ba6" providerId="ADAL" clId="{893700A6-C9CD-479D-8D4C-362ADC35CD98}"/>
    <pc:docChg chg="undo custSel modSld sldOrd">
      <pc:chgData name="Tir Young" userId="d01084fa-a0e7-4aec-86fd-2d99cd2b0ba6" providerId="ADAL" clId="{893700A6-C9CD-479D-8D4C-362ADC35CD98}" dt="2023-12-19T07:45:59.074" v="106" actId="1076"/>
      <pc:docMkLst>
        <pc:docMk/>
      </pc:docMkLst>
      <pc:sldChg chg="addSp delSp modSp mod ord setBg">
        <pc:chgData name="Tir Young" userId="d01084fa-a0e7-4aec-86fd-2d99cd2b0ba6" providerId="ADAL" clId="{893700A6-C9CD-479D-8D4C-362ADC35CD98}" dt="2023-12-19T07:45:59.074" v="106" actId="1076"/>
        <pc:sldMkLst>
          <pc:docMk/>
          <pc:sldMk cId="971767148" sldId="256"/>
        </pc:sldMkLst>
        <pc:spChg chg="mod">
          <ac:chgData name="Tir Young" userId="d01084fa-a0e7-4aec-86fd-2d99cd2b0ba6" providerId="ADAL" clId="{893700A6-C9CD-479D-8D4C-362ADC35CD98}" dt="2023-12-19T07:45:53.635" v="105" actId="1076"/>
          <ac:spMkLst>
            <pc:docMk/>
            <pc:sldMk cId="971767148" sldId="256"/>
            <ac:spMk id="2" creationId="{3C2E76EA-2DE8-D693-FFFE-2E41E391647E}"/>
          </ac:spMkLst>
        </pc:spChg>
        <pc:spChg chg="mod ord">
          <ac:chgData name="Tir Young" userId="d01084fa-a0e7-4aec-86fd-2d99cd2b0ba6" providerId="ADAL" clId="{893700A6-C9CD-479D-8D4C-362ADC35CD98}" dt="2023-12-19T07:45:59.074" v="106" actId="1076"/>
          <ac:spMkLst>
            <pc:docMk/>
            <pc:sldMk cId="971767148" sldId="256"/>
            <ac:spMk id="3" creationId="{7C59095A-D4F3-EA5B-ECA2-8988612C8001}"/>
          </ac:spMkLst>
        </pc:spChg>
        <pc:spChg chg="mod">
          <ac:chgData name="Tir Young" userId="d01084fa-a0e7-4aec-86fd-2d99cd2b0ba6" providerId="ADAL" clId="{893700A6-C9CD-479D-8D4C-362ADC35CD98}" dt="2023-12-19T07:45:40.016" v="103" actId="1076"/>
          <ac:spMkLst>
            <pc:docMk/>
            <pc:sldMk cId="971767148" sldId="256"/>
            <ac:spMk id="5" creationId="{E65E6669-E258-D8C4-E487-07B66D2FAC4A}"/>
          </ac:spMkLst>
        </pc:spChg>
        <pc:spChg chg="add del">
          <ac:chgData name="Tir Young" userId="d01084fa-a0e7-4aec-86fd-2d99cd2b0ba6" providerId="ADAL" clId="{893700A6-C9CD-479D-8D4C-362ADC35CD98}" dt="2023-12-19T07:44:59.399" v="97" actId="26606"/>
          <ac:spMkLst>
            <pc:docMk/>
            <pc:sldMk cId="971767148" sldId="256"/>
            <ac:spMk id="7" creationId="{897D890B-9AFB-4A90-9960-C92E65728373}"/>
          </ac:spMkLst>
        </pc:spChg>
        <pc:spChg chg="add del">
          <ac:chgData name="Tir Young" userId="d01084fa-a0e7-4aec-86fd-2d99cd2b0ba6" providerId="ADAL" clId="{893700A6-C9CD-479D-8D4C-362ADC35CD98}" dt="2023-12-19T07:44:59.399" v="97" actId="26606"/>
          <ac:spMkLst>
            <pc:docMk/>
            <pc:sldMk cId="971767148" sldId="256"/>
            <ac:spMk id="8" creationId="{98ED2387-9C78-40F9-B794-A735DCB3AB31}"/>
          </ac:spMkLst>
        </pc:spChg>
        <pc:spChg chg="add del">
          <ac:chgData name="Tir Young" userId="d01084fa-a0e7-4aec-86fd-2d99cd2b0ba6" providerId="ADAL" clId="{893700A6-C9CD-479D-8D4C-362ADC35CD98}" dt="2023-12-19T07:44:59.399" v="97" actId="26606"/>
          <ac:spMkLst>
            <pc:docMk/>
            <pc:sldMk cId="971767148" sldId="256"/>
            <ac:spMk id="11" creationId="{477FCF5B-12FA-4ED2-B449-20BD744A7CA4}"/>
          </ac:spMkLst>
        </pc:spChg>
        <pc:spChg chg="add del">
          <ac:chgData name="Tir Young" userId="d01084fa-a0e7-4aec-86fd-2d99cd2b0ba6" providerId="ADAL" clId="{893700A6-C9CD-479D-8D4C-362ADC35CD98}" dt="2023-12-19T07:44:59.399" v="97" actId="26606"/>
          <ac:spMkLst>
            <pc:docMk/>
            <pc:sldMk cId="971767148" sldId="256"/>
            <ac:spMk id="13" creationId="{1780B2A6-1181-456F-8B6E-AD86960CD04E}"/>
          </ac:spMkLst>
        </pc:spChg>
        <pc:spChg chg="add del">
          <ac:chgData name="Tir Young" userId="d01084fa-a0e7-4aec-86fd-2d99cd2b0ba6" providerId="ADAL" clId="{893700A6-C9CD-479D-8D4C-362ADC35CD98}" dt="2023-12-19T07:45:03.547" v="99" actId="26606"/>
          <ac:spMkLst>
            <pc:docMk/>
            <pc:sldMk cId="971767148" sldId="256"/>
            <ac:spMk id="15" creationId="{B87A2B17-D3E0-4B38-823F-45312C0B36E7}"/>
          </ac:spMkLst>
        </pc:spChg>
        <pc:spChg chg="add del">
          <ac:chgData name="Tir Young" userId="d01084fa-a0e7-4aec-86fd-2d99cd2b0ba6" providerId="ADAL" clId="{893700A6-C9CD-479D-8D4C-362ADC35CD98}" dt="2023-12-19T07:45:03.547" v="99" actId="26606"/>
          <ac:spMkLst>
            <pc:docMk/>
            <pc:sldMk cId="971767148" sldId="256"/>
            <ac:spMk id="17" creationId="{8592A21B-8E82-4396-A130-C7531DF0A97E}"/>
          </ac:spMkLst>
        </pc:spChg>
        <pc:spChg chg="add del">
          <ac:chgData name="Tir Young" userId="d01084fa-a0e7-4aec-86fd-2d99cd2b0ba6" providerId="ADAL" clId="{893700A6-C9CD-479D-8D4C-362ADC35CD98}" dt="2023-12-19T07:45:03.547" v="99" actId="26606"/>
          <ac:spMkLst>
            <pc:docMk/>
            <pc:sldMk cId="971767148" sldId="256"/>
            <ac:spMk id="19" creationId="{ACA9027C-9377-4A86-A639-42BA502ADE1C}"/>
          </ac:spMkLst>
        </pc:spChg>
        <pc:spChg chg="add del">
          <ac:chgData name="Tir Young" userId="d01084fa-a0e7-4aec-86fd-2d99cd2b0ba6" providerId="ADAL" clId="{893700A6-C9CD-479D-8D4C-362ADC35CD98}" dt="2023-12-19T07:45:03.547" v="99" actId="26606"/>
          <ac:spMkLst>
            <pc:docMk/>
            <pc:sldMk cId="971767148" sldId="256"/>
            <ac:spMk id="21" creationId="{423EDA5B-B414-4C7C-8CBA-3D9D79973ED0}"/>
          </ac:spMkLst>
        </pc:spChg>
        <pc:spChg chg="add">
          <ac:chgData name="Tir Young" userId="d01084fa-a0e7-4aec-86fd-2d99cd2b0ba6" providerId="ADAL" clId="{893700A6-C9CD-479D-8D4C-362ADC35CD98}" dt="2023-12-19T07:45:03.609" v="100" actId="26606"/>
          <ac:spMkLst>
            <pc:docMk/>
            <pc:sldMk cId="971767148" sldId="256"/>
            <ac:spMk id="24" creationId="{897D890B-9AFB-4A90-9960-C92E65728373}"/>
          </ac:spMkLst>
        </pc:spChg>
        <pc:spChg chg="add">
          <ac:chgData name="Tir Young" userId="d01084fa-a0e7-4aec-86fd-2d99cd2b0ba6" providerId="ADAL" clId="{893700A6-C9CD-479D-8D4C-362ADC35CD98}" dt="2023-12-19T07:45:03.609" v="100" actId="26606"/>
          <ac:spMkLst>
            <pc:docMk/>
            <pc:sldMk cId="971767148" sldId="256"/>
            <ac:spMk id="25" creationId="{98ED2387-9C78-40F9-B794-A735DCB3AB31}"/>
          </ac:spMkLst>
        </pc:spChg>
        <pc:spChg chg="add">
          <ac:chgData name="Tir Young" userId="d01084fa-a0e7-4aec-86fd-2d99cd2b0ba6" providerId="ADAL" clId="{893700A6-C9CD-479D-8D4C-362ADC35CD98}" dt="2023-12-19T07:45:03.609" v="100" actId="26606"/>
          <ac:spMkLst>
            <pc:docMk/>
            <pc:sldMk cId="971767148" sldId="256"/>
            <ac:spMk id="26" creationId="{477FCF5B-12FA-4ED2-B449-20BD744A7CA4}"/>
          </ac:spMkLst>
        </pc:spChg>
        <pc:spChg chg="add">
          <ac:chgData name="Tir Young" userId="d01084fa-a0e7-4aec-86fd-2d99cd2b0ba6" providerId="ADAL" clId="{893700A6-C9CD-479D-8D4C-362ADC35CD98}" dt="2023-12-19T07:45:03.609" v="100" actId="26606"/>
          <ac:spMkLst>
            <pc:docMk/>
            <pc:sldMk cId="971767148" sldId="256"/>
            <ac:spMk id="27" creationId="{1780B2A6-1181-456F-8B6E-AD86960CD04E}"/>
          </ac:spMkLst>
        </pc:spChg>
        <pc:picChg chg="add del">
          <ac:chgData name="Tir Young" userId="d01084fa-a0e7-4aec-86fd-2d99cd2b0ba6" providerId="ADAL" clId="{893700A6-C9CD-479D-8D4C-362ADC35CD98}" dt="2023-12-19T07:44:59.399" v="97" actId="26606"/>
          <ac:picMkLst>
            <pc:docMk/>
            <pc:sldMk cId="971767148" sldId="256"/>
            <ac:picMk id="9" creationId="{83AFF903-C84C-3148-48E2-B387BDC50A27}"/>
          </ac:picMkLst>
        </pc:picChg>
        <pc:picChg chg="add del">
          <ac:chgData name="Tir Young" userId="d01084fa-a0e7-4aec-86fd-2d99cd2b0ba6" providerId="ADAL" clId="{893700A6-C9CD-479D-8D4C-362ADC35CD98}" dt="2023-12-19T07:45:03.547" v="99" actId="26606"/>
          <ac:picMkLst>
            <pc:docMk/>
            <pc:sldMk cId="971767148" sldId="256"/>
            <ac:picMk id="22" creationId="{6B4F4952-D023-F899-BECC-ADFB4B280A2D}"/>
          </ac:picMkLst>
        </pc:picChg>
        <pc:picChg chg="add">
          <ac:chgData name="Tir Young" userId="d01084fa-a0e7-4aec-86fd-2d99cd2b0ba6" providerId="ADAL" clId="{893700A6-C9CD-479D-8D4C-362ADC35CD98}" dt="2023-12-19T07:45:03.609" v="100" actId="26606"/>
          <ac:picMkLst>
            <pc:docMk/>
            <pc:sldMk cId="971767148" sldId="256"/>
            <ac:picMk id="28" creationId="{83AFF903-C84C-3148-48E2-B387BDC50A27}"/>
          </ac:picMkLst>
        </pc:picChg>
      </pc:sldChg>
      <pc:sldChg chg="addSp delSp modSp mod">
        <pc:chgData name="Tir Young" userId="d01084fa-a0e7-4aec-86fd-2d99cd2b0ba6" providerId="ADAL" clId="{893700A6-C9CD-479D-8D4C-362ADC35CD98}" dt="2023-12-19T07:13:52.939" v="10" actId="122"/>
        <pc:sldMkLst>
          <pc:docMk/>
          <pc:sldMk cId="1258039814" sldId="259"/>
        </pc:sldMkLst>
        <pc:spChg chg="mod">
          <ac:chgData name="Tir Young" userId="d01084fa-a0e7-4aec-86fd-2d99cd2b0ba6" providerId="ADAL" clId="{893700A6-C9CD-479D-8D4C-362ADC35CD98}" dt="2023-12-19T07:13:52.939" v="10" actId="122"/>
          <ac:spMkLst>
            <pc:docMk/>
            <pc:sldMk cId="1258039814" sldId="259"/>
            <ac:spMk id="2" creationId="{86157FD7-5FCB-8E41-D694-4CECAD1B3E37}"/>
          </ac:spMkLst>
        </pc:spChg>
        <pc:spChg chg="add del mod">
          <ac:chgData name="Tir Young" userId="d01084fa-a0e7-4aec-86fd-2d99cd2b0ba6" providerId="ADAL" clId="{893700A6-C9CD-479D-8D4C-362ADC35CD98}" dt="2023-12-19T07:12:26.519" v="7" actId="11529"/>
          <ac:spMkLst>
            <pc:docMk/>
            <pc:sldMk cId="1258039814" sldId="259"/>
            <ac:spMk id="3" creationId="{0DD1098C-02A6-B79F-EE8A-66477AD6415A}"/>
          </ac:spMkLst>
        </pc:spChg>
      </pc:sldChg>
      <pc:sldChg chg="addSp delSp modSp mod setBg setClrOvrMap">
        <pc:chgData name="Tir Young" userId="d01084fa-a0e7-4aec-86fd-2d99cd2b0ba6" providerId="ADAL" clId="{893700A6-C9CD-479D-8D4C-362ADC35CD98}" dt="2023-12-19T07:38:25.974" v="48" actId="26606"/>
        <pc:sldMkLst>
          <pc:docMk/>
          <pc:sldMk cId="299638339" sldId="260"/>
        </pc:sldMkLst>
        <pc:spChg chg="mod">
          <ac:chgData name="Tir Young" userId="d01084fa-a0e7-4aec-86fd-2d99cd2b0ba6" providerId="ADAL" clId="{893700A6-C9CD-479D-8D4C-362ADC35CD98}" dt="2023-12-19T07:38:25.942" v="47" actId="26606"/>
          <ac:spMkLst>
            <pc:docMk/>
            <pc:sldMk cId="299638339" sldId="260"/>
            <ac:spMk id="2" creationId="{324AF688-A073-B50F-299E-A30603FD4588}"/>
          </ac:spMkLst>
        </pc:spChg>
        <pc:spChg chg="mod">
          <ac:chgData name="Tir Young" userId="d01084fa-a0e7-4aec-86fd-2d99cd2b0ba6" providerId="ADAL" clId="{893700A6-C9CD-479D-8D4C-362ADC35CD98}" dt="2023-12-19T07:38:25.942" v="47" actId="26606"/>
          <ac:spMkLst>
            <pc:docMk/>
            <pc:sldMk cId="299638339" sldId="260"/>
            <ac:spMk id="3" creationId="{B1DD148D-7AB1-91A6-3D31-DAB70090CC7D}"/>
          </ac:spMkLst>
        </pc:spChg>
        <pc:spChg chg="add del">
          <ac:chgData name="Tir Young" userId="d01084fa-a0e7-4aec-86fd-2d99cd2b0ba6" providerId="ADAL" clId="{893700A6-C9CD-479D-8D4C-362ADC35CD98}" dt="2023-12-19T07:38:03.334" v="45" actId="26606"/>
          <ac:spMkLst>
            <pc:docMk/>
            <pc:sldMk cId="299638339" sldId="260"/>
            <ac:spMk id="12" creationId="{7A00717A-7D3C-456B-A779-9D0638878237}"/>
          </ac:spMkLst>
        </pc:spChg>
        <pc:spChg chg="add del">
          <ac:chgData name="Tir Young" userId="d01084fa-a0e7-4aec-86fd-2d99cd2b0ba6" providerId="ADAL" clId="{893700A6-C9CD-479D-8D4C-362ADC35CD98}" dt="2023-12-19T07:38:03.334" v="45" actId="26606"/>
          <ac:spMkLst>
            <pc:docMk/>
            <pc:sldMk cId="299638339" sldId="260"/>
            <ac:spMk id="18" creationId="{546E6246-28E6-4A2D-B924-24539B8C6CB4}"/>
          </ac:spMkLst>
        </pc:spChg>
        <pc:spChg chg="add del">
          <ac:chgData name="Tir Young" userId="d01084fa-a0e7-4aec-86fd-2d99cd2b0ba6" providerId="ADAL" clId="{893700A6-C9CD-479D-8D4C-362ADC35CD98}" dt="2023-12-19T07:38:03.334" v="45" actId="26606"/>
          <ac:spMkLst>
            <pc:docMk/>
            <pc:sldMk cId="299638339" sldId="260"/>
            <ac:spMk id="20" creationId="{C28D0172-F2E0-4763-9C35-F022664959D8}"/>
          </ac:spMkLst>
        </pc:spChg>
        <pc:spChg chg="add del">
          <ac:chgData name="Tir Young" userId="d01084fa-a0e7-4aec-86fd-2d99cd2b0ba6" providerId="ADAL" clId="{893700A6-C9CD-479D-8D4C-362ADC35CD98}" dt="2023-12-19T07:38:03.334" v="45" actId="26606"/>
          <ac:spMkLst>
            <pc:docMk/>
            <pc:sldMk cId="299638339" sldId="260"/>
            <ac:spMk id="22" creationId="{DF6FB2B2-CE21-407F-B22E-302DADC2C3D3}"/>
          </ac:spMkLst>
        </pc:spChg>
        <pc:spChg chg="add del">
          <ac:chgData name="Tir Young" userId="d01084fa-a0e7-4aec-86fd-2d99cd2b0ba6" providerId="ADAL" clId="{893700A6-C9CD-479D-8D4C-362ADC35CD98}" dt="2023-12-19T07:38:03.334" v="45" actId="26606"/>
          <ac:spMkLst>
            <pc:docMk/>
            <pc:sldMk cId="299638339" sldId="260"/>
            <ac:spMk id="24" creationId="{9F2851FB-E841-4509-8A6D-A416376EA380}"/>
          </ac:spMkLst>
        </pc:spChg>
        <pc:spChg chg="add del">
          <ac:chgData name="Tir Young" userId="d01084fa-a0e7-4aec-86fd-2d99cd2b0ba6" providerId="ADAL" clId="{893700A6-C9CD-479D-8D4C-362ADC35CD98}" dt="2023-12-19T07:38:03.303" v="44" actId="26606"/>
          <ac:spMkLst>
            <pc:docMk/>
            <pc:sldMk cId="299638339" sldId="260"/>
            <ac:spMk id="33" creationId="{4FA533C5-33E3-4611-AF9F-72811D8B26A6}"/>
          </ac:spMkLst>
        </pc:spChg>
        <pc:spChg chg="add del">
          <ac:chgData name="Tir Young" userId="d01084fa-a0e7-4aec-86fd-2d99cd2b0ba6" providerId="ADAL" clId="{893700A6-C9CD-479D-8D4C-362ADC35CD98}" dt="2023-12-19T07:38:03.303" v="44" actId="26606"/>
          <ac:spMkLst>
            <pc:docMk/>
            <pc:sldMk cId="299638339" sldId="260"/>
            <ac:spMk id="39" creationId="{87F0FDC4-AD8C-47D9-9131-623C98ADB0AE}"/>
          </ac:spMkLst>
        </pc:spChg>
        <pc:spChg chg="add del">
          <ac:chgData name="Tir Young" userId="d01084fa-a0e7-4aec-86fd-2d99cd2b0ba6" providerId="ADAL" clId="{893700A6-C9CD-479D-8D4C-362ADC35CD98}" dt="2023-12-19T07:38:03.303" v="44" actId="26606"/>
          <ac:spMkLst>
            <pc:docMk/>
            <pc:sldMk cId="299638339" sldId="260"/>
            <ac:spMk id="41" creationId="{E34FA10D-5116-47B4-A70E-776435251326}"/>
          </ac:spMkLst>
        </pc:spChg>
        <pc:spChg chg="add del">
          <ac:chgData name="Tir Young" userId="d01084fa-a0e7-4aec-86fd-2d99cd2b0ba6" providerId="ADAL" clId="{893700A6-C9CD-479D-8D4C-362ADC35CD98}" dt="2023-12-19T07:38:03.303" v="44" actId="26606"/>
          <ac:spMkLst>
            <pc:docMk/>
            <pc:sldMk cId="299638339" sldId="260"/>
            <ac:spMk id="43" creationId="{B2718AAE-52B9-4DD9-9D83-A9C975C9DC2D}"/>
          </ac:spMkLst>
        </pc:spChg>
        <pc:spChg chg="add del">
          <ac:chgData name="Tir Young" userId="d01084fa-a0e7-4aec-86fd-2d99cd2b0ba6" providerId="ADAL" clId="{893700A6-C9CD-479D-8D4C-362ADC35CD98}" dt="2023-12-19T07:38:03.303" v="44" actId="26606"/>
          <ac:spMkLst>
            <pc:docMk/>
            <pc:sldMk cId="299638339" sldId="260"/>
            <ac:spMk id="45" creationId="{49FF39B1-9689-44AE-A803-7B90A059DC56}"/>
          </ac:spMkLst>
        </pc:spChg>
        <pc:spChg chg="add del">
          <ac:chgData name="Tir Young" userId="d01084fa-a0e7-4aec-86fd-2d99cd2b0ba6" providerId="ADAL" clId="{893700A6-C9CD-479D-8D4C-362ADC35CD98}" dt="2023-12-19T07:38:03.303" v="44" actId="26606"/>
          <ac:spMkLst>
            <pc:docMk/>
            <pc:sldMk cId="299638339" sldId="260"/>
            <ac:spMk id="47" creationId="{6C74A888-48BE-4604-BB14-E6C5E9D0F2FB}"/>
          </ac:spMkLst>
        </pc:spChg>
        <pc:spChg chg="add del">
          <ac:chgData name="Tir Young" userId="d01084fa-a0e7-4aec-86fd-2d99cd2b0ba6" providerId="ADAL" clId="{893700A6-C9CD-479D-8D4C-362ADC35CD98}" dt="2023-12-19T07:38:25.974" v="48" actId="26606"/>
          <ac:spMkLst>
            <pc:docMk/>
            <pc:sldMk cId="299638339" sldId="260"/>
            <ac:spMk id="51" creationId="{7A00717A-7D3C-456B-A779-9D0638878237}"/>
          </ac:spMkLst>
        </pc:spChg>
        <pc:spChg chg="add del">
          <ac:chgData name="Tir Young" userId="d01084fa-a0e7-4aec-86fd-2d99cd2b0ba6" providerId="ADAL" clId="{893700A6-C9CD-479D-8D4C-362ADC35CD98}" dt="2023-12-19T07:38:25.974" v="48" actId="26606"/>
          <ac:spMkLst>
            <pc:docMk/>
            <pc:sldMk cId="299638339" sldId="260"/>
            <ac:spMk id="54" creationId="{546E6246-28E6-4A2D-B924-24539B8C6CB4}"/>
          </ac:spMkLst>
        </pc:spChg>
        <pc:spChg chg="add del">
          <ac:chgData name="Tir Young" userId="d01084fa-a0e7-4aec-86fd-2d99cd2b0ba6" providerId="ADAL" clId="{893700A6-C9CD-479D-8D4C-362ADC35CD98}" dt="2023-12-19T07:38:25.974" v="48" actId="26606"/>
          <ac:spMkLst>
            <pc:docMk/>
            <pc:sldMk cId="299638339" sldId="260"/>
            <ac:spMk id="55" creationId="{C28D0172-F2E0-4763-9C35-F022664959D8}"/>
          </ac:spMkLst>
        </pc:spChg>
        <pc:spChg chg="add del">
          <ac:chgData name="Tir Young" userId="d01084fa-a0e7-4aec-86fd-2d99cd2b0ba6" providerId="ADAL" clId="{893700A6-C9CD-479D-8D4C-362ADC35CD98}" dt="2023-12-19T07:38:25.974" v="48" actId="26606"/>
          <ac:spMkLst>
            <pc:docMk/>
            <pc:sldMk cId="299638339" sldId="260"/>
            <ac:spMk id="56" creationId="{DF6FB2B2-CE21-407F-B22E-302DADC2C3D3}"/>
          </ac:spMkLst>
        </pc:spChg>
        <pc:spChg chg="add del">
          <ac:chgData name="Tir Young" userId="d01084fa-a0e7-4aec-86fd-2d99cd2b0ba6" providerId="ADAL" clId="{893700A6-C9CD-479D-8D4C-362ADC35CD98}" dt="2023-12-19T07:38:25.974" v="48" actId="26606"/>
          <ac:spMkLst>
            <pc:docMk/>
            <pc:sldMk cId="299638339" sldId="260"/>
            <ac:spMk id="57" creationId="{9F2851FB-E841-4509-8A6D-A416376EA380}"/>
          </ac:spMkLst>
        </pc:spChg>
        <pc:spChg chg="add del">
          <ac:chgData name="Tir Young" userId="d01084fa-a0e7-4aec-86fd-2d99cd2b0ba6" providerId="ADAL" clId="{893700A6-C9CD-479D-8D4C-362ADC35CD98}" dt="2023-12-19T07:38:25.942" v="47" actId="26606"/>
          <ac:spMkLst>
            <pc:docMk/>
            <pc:sldMk cId="299638339" sldId="260"/>
            <ac:spMk id="66" creationId="{7A00717A-7D3C-456B-A779-9D0638878237}"/>
          </ac:spMkLst>
        </pc:spChg>
        <pc:spChg chg="add del">
          <ac:chgData name="Tir Young" userId="d01084fa-a0e7-4aec-86fd-2d99cd2b0ba6" providerId="ADAL" clId="{893700A6-C9CD-479D-8D4C-362ADC35CD98}" dt="2023-12-19T07:38:25.942" v="47" actId="26606"/>
          <ac:spMkLst>
            <pc:docMk/>
            <pc:sldMk cId="299638339" sldId="260"/>
            <ac:spMk id="72" creationId="{546E6246-28E6-4A2D-B924-24539B8C6CB4}"/>
          </ac:spMkLst>
        </pc:spChg>
        <pc:spChg chg="add del">
          <ac:chgData name="Tir Young" userId="d01084fa-a0e7-4aec-86fd-2d99cd2b0ba6" providerId="ADAL" clId="{893700A6-C9CD-479D-8D4C-362ADC35CD98}" dt="2023-12-19T07:38:25.942" v="47" actId="26606"/>
          <ac:spMkLst>
            <pc:docMk/>
            <pc:sldMk cId="299638339" sldId="260"/>
            <ac:spMk id="74" creationId="{C28D0172-F2E0-4763-9C35-F022664959D8}"/>
          </ac:spMkLst>
        </pc:spChg>
        <pc:spChg chg="add del">
          <ac:chgData name="Tir Young" userId="d01084fa-a0e7-4aec-86fd-2d99cd2b0ba6" providerId="ADAL" clId="{893700A6-C9CD-479D-8D4C-362ADC35CD98}" dt="2023-12-19T07:38:25.942" v="47" actId="26606"/>
          <ac:spMkLst>
            <pc:docMk/>
            <pc:sldMk cId="299638339" sldId="260"/>
            <ac:spMk id="76" creationId="{9F2851FB-E841-4509-8A6D-A416376EA380}"/>
          </ac:spMkLst>
        </pc:spChg>
        <pc:spChg chg="add del">
          <ac:chgData name="Tir Young" userId="d01084fa-a0e7-4aec-86fd-2d99cd2b0ba6" providerId="ADAL" clId="{893700A6-C9CD-479D-8D4C-362ADC35CD98}" dt="2023-12-19T07:38:25.942" v="47" actId="26606"/>
          <ac:spMkLst>
            <pc:docMk/>
            <pc:sldMk cId="299638339" sldId="260"/>
            <ac:spMk id="78" creationId="{DF6FB2B2-CE21-407F-B22E-302DADC2C3D3}"/>
          </ac:spMkLst>
        </pc:spChg>
        <pc:spChg chg="add">
          <ac:chgData name="Tir Young" userId="d01084fa-a0e7-4aec-86fd-2d99cd2b0ba6" providerId="ADAL" clId="{893700A6-C9CD-479D-8D4C-362ADC35CD98}" dt="2023-12-19T07:38:25.974" v="48" actId="26606"/>
          <ac:spMkLst>
            <pc:docMk/>
            <pc:sldMk cId="299638339" sldId="260"/>
            <ac:spMk id="82" creationId="{7A00717A-7D3C-456B-A779-9D0638878237}"/>
          </ac:spMkLst>
        </pc:spChg>
        <pc:spChg chg="add">
          <ac:chgData name="Tir Young" userId="d01084fa-a0e7-4aec-86fd-2d99cd2b0ba6" providerId="ADAL" clId="{893700A6-C9CD-479D-8D4C-362ADC35CD98}" dt="2023-12-19T07:38:25.974" v="48" actId="26606"/>
          <ac:spMkLst>
            <pc:docMk/>
            <pc:sldMk cId="299638339" sldId="260"/>
            <ac:spMk id="85" creationId="{546E6246-28E6-4A2D-B924-24539B8C6CB4}"/>
          </ac:spMkLst>
        </pc:spChg>
        <pc:spChg chg="add">
          <ac:chgData name="Tir Young" userId="d01084fa-a0e7-4aec-86fd-2d99cd2b0ba6" providerId="ADAL" clId="{893700A6-C9CD-479D-8D4C-362ADC35CD98}" dt="2023-12-19T07:38:25.974" v="48" actId="26606"/>
          <ac:spMkLst>
            <pc:docMk/>
            <pc:sldMk cId="299638339" sldId="260"/>
            <ac:spMk id="86" creationId="{C28D0172-F2E0-4763-9C35-F022664959D8}"/>
          </ac:spMkLst>
        </pc:spChg>
        <pc:spChg chg="add">
          <ac:chgData name="Tir Young" userId="d01084fa-a0e7-4aec-86fd-2d99cd2b0ba6" providerId="ADAL" clId="{893700A6-C9CD-479D-8D4C-362ADC35CD98}" dt="2023-12-19T07:38:25.974" v="48" actId="26606"/>
          <ac:spMkLst>
            <pc:docMk/>
            <pc:sldMk cId="299638339" sldId="260"/>
            <ac:spMk id="87" creationId="{DF6FB2B2-CE21-407F-B22E-302DADC2C3D3}"/>
          </ac:spMkLst>
        </pc:spChg>
        <pc:spChg chg="add">
          <ac:chgData name="Tir Young" userId="d01084fa-a0e7-4aec-86fd-2d99cd2b0ba6" providerId="ADAL" clId="{893700A6-C9CD-479D-8D4C-362ADC35CD98}" dt="2023-12-19T07:38:25.974" v="48" actId="26606"/>
          <ac:spMkLst>
            <pc:docMk/>
            <pc:sldMk cId="299638339" sldId="260"/>
            <ac:spMk id="88" creationId="{9F2851FB-E841-4509-8A6D-A416376EA380}"/>
          </ac:spMkLst>
        </pc:spChg>
        <pc:picChg chg="add del">
          <ac:chgData name="Tir Young" userId="d01084fa-a0e7-4aec-86fd-2d99cd2b0ba6" providerId="ADAL" clId="{893700A6-C9CD-479D-8D4C-362ADC35CD98}" dt="2023-12-19T07:38:03.334" v="45" actId="26606"/>
          <ac:picMkLst>
            <pc:docMk/>
            <pc:sldMk cId="299638339" sldId="260"/>
            <ac:picMk id="8" creationId="{73B88195-8D9E-4359-A86C-9456C469F7CC}"/>
          </ac:picMkLst>
        </pc:picChg>
        <pc:picChg chg="add del">
          <ac:chgData name="Tir Young" userId="d01084fa-a0e7-4aec-86fd-2d99cd2b0ba6" providerId="ADAL" clId="{893700A6-C9CD-479D-8D4C-362ADC35CD98}" dt="2023-12-19T07:38:03.334" v="45" actId="26606"/>
          <ac:picMkLst>
            <pc:docMk/>
            <pc:sldMk cId="299638339" sldId="260"/>
            <ac:picMk id="10" creationId="{03EC48BD-A960-4717-BC76-7E4C9822503D}"/>
          </ac:picMkLst>
        </pc:picChg>
        <pc:picChg chg="add del">
          <ac:chgData name="Tir Young" userId="d01084fa-a0e7-4aec-86fd-2d99cd2b0ba6" providerId="ADAL" clId="{893700A6-C9CD-479D-8D4C-362ADC35CD98}" dt="2023-12-19T07:38:03.334" v="45" actId="26606"/>
          <ac:picMkLst>
            <pc:docMk/>
            <pc:sldMk cId="299638339" sldId="260"/>
            <ac:picMk id="14" creationId="{EEB0E133-CF2F-4AD3-ACA6-03E91BB6033D}"/>
          </ac:picMkLst>
        </pc:picChg>
        <pc:picChg chg="add del">
          <ac:chgData name="Tir Young" userId="d01084fa-a0e7-4aec-86fd-2d99cd2b0ba6" providerId="ADAL" clId="{893700A6-C9CD-479D-8D4C-362ADC35CD98}" dt="2023-12-19T07:38:03.334" v="45" actId="26606"/>
          <ac:picMkLst>
            <pc:docMk/>
            <pc:sldMk cId="299638339" sldId="260"/>
            <ac:picMk id="16" creationId="{6CD94893-A2D1-401B-A469-D34E425DCE3D}"/>
          </ac:picMkLst>
        </pc:picChg>
        <pc:picChg chg="add del">
          <ac:chgData name="Tir Young" userId="d01084fa-a0e7-4aec-86fd-2d99cd2b0ba6" providerId="ADAL" clId="{893700A6-C9CD-479D-8D4C-362ADC35CD98}" dt="2023-12-19T07:38:03.303" v="44" actId="26606"/>
          <ac:picMkLst>
            <pc:docMk/>
            <pc:sldMk cId="299638339" sldId="260"/>
            <ac:picMk id="29" creationId="{91B28F63-CF00-448F-B141-FE33C33B1891}"/>
          </ac:picMkLst>
        </pc:picChg>
        <pc:picChg chg="add del">
          <ac:chgData name="Tir Young" userId="d01084fa-a0e7-4aec-86fd-2d99cd2b0ba6" providerId="ADAL" clId="{893700A6-C9CD-479D-8D4C-362ADC35CD98}" dt="2023-12-19T07:38:03.303" v="44" actId="26606"/>
          <ac:picMkLst>
            <pc:docMk/>
            <pc:sldMk cId="299638339" sldId="260"/>
            <ac:picMk id="31" creationId="{2AE609E2-8522-44E4-9077-980E5BCF3E14}"/>
          </ac:picMkLst>
        </pc:picChg>
        <pc:picChg chg="add del">
          <ac:chgData name="Tir Young" userId="d01084fa-a0e7-4aec-86fd-2d99cd2b0ba6" providerId="ADAL" clId="{893700A6-C9CD-479D-8D4C-362ADC35CD98}" dt="2023-12-19T07:38:03.303" v="44" actId="26606"/>
          <ac:picMkLst>
            <pc:docMk/>
            <pc:sldMk cId="299638339" sldId="260"/>
            <ac:picMk id="35" creationId="{8949AD42-25FD-4C3D-9EEE-B7FEC5809988}"/>
          </ac:picMkLst>
        </pc:picChg>
        <pc:picChg chg="add del">
          <ac:chgData name="Tir Young" userId="d01084fa-a0e7-4aec-86fd-2d99cd2b0ba6" providerId="ADAL" clId="{893700A6-C9CD-479D-8D4C-362ADC35CD98}" dt="2023-12-19T07:38:03.303" v="44" actId="26606"/>
          <ac:picMkLst>
            <pc:docMk/>
            <pc:sldMk cId="299638339" sldId="260"/>
            <ac:picMk id="37" creationId="{6AC7D913-60B7-4603-881B-831DA5D3A940}"/>
          </ac:picMkLst>
        </pc:picChg>
        <pc:picChg chg="add del">
          <ac:chgData name="Tir Young" userId="d01084fa-a0e7-4aec-86fd-2d99cd2b0ba6" providerId="ADAL" clId="{893700A6-C9CD-479D-8D4C-362ADC35CD98}" dt="2023-12-19T07:38:25.974" v="48" actId="26606"/>
          <ac:picMkLst>
            <pc:docMk/>
            <pc:sldMk cId="299638339" sldId="260"/>
            <ac:picMk id="49" creationId="{73B88195-8D9E-4359-A86C-9456C469F7CC}"/>
          </ac:picMkLst>
        </pc:picChg>
        <pc:picChg chg="add del">
          <ac:chgData name="Tir Young" userId="d01084fa-a0e7-4aec-86fd-2d99cd2b0ba6" providerId="ADAL" clId="{893700A6-C9CD-479D-8D4C-362ADC35CD98}" dt="2023-12-19T07:38:25.974" v="48" actId="26606"/>
          <ac:picMkLst>
            <pc:docMk/>
            <pc:sldMk cId="299638339" sldId="260"/>
            <ac:picMk id="50" creationId="{03EC48BD-A960-4717-BC76-7E4C9822503D}"/>
          </ac:picMkLst>
        </pc:picChg>
        <pc:picChg chg="add del">
          <ac:chgData name="Tir Young" userId="d01084fa-a0e7-4aec-86fd-2d99cd2b0ba6" providerId="ADAL" clId="{893700A6-C9CD-479D-8D4C-362ADC35CD98}" dt="2023-12-19T07:38:25.974" v="48" actId="26606"/>
          <ac:picMkLst>
            <pc:docMk/>
            <pc:sldMk cId="299638339" sldId="260"/>
            <ac:picMk id="52" creationId="{EEB0E133-CF2F-4AD3-ACA6-03E91BB6033D}"/>
          </ac:picMkLst>
        </pc:picChg>
        <pc:picChg chg="add del">
          <ac:chgData name="Tir Young" userId="d01084fa-a0e7-4aec-86fd-2d99cd2b0ba6" providerId="ADAL" clId="{893700A6-C9CD-479D-8D4C-362ADC35CD98}" dt="2023-12-19T07:38:25.974" v="48" actId="26606"/>
          <ac:picMkLst>
            <pc:docMk/>
            <pc:sldMk cId="299638339" sldId="260"/>
            <ac:picMk id="53" creationId="{6CD94893-A2D1-401B-A469-D34E425DCE3D}"/>
          </ac:picMkLst>
        </pc:picChg>
        <pc:picChg chg="add del">
          <ac:chgData name="Tir Young" userId="d01084fa-a0e7-4aec-86fd-2d99cd2b0ba6" providerId="ADAL" clId="{893700A6-C9CD-479D-8D4C-362ADC35CD98}" dt="2023-12-19T07:38:25.942" v="47" actId="26606"/>
          <ac:picMkLst>
            <pc:docMk/>
            <pc:sldMk cId="299638339" sldId="260"/>
            <ac:picMk id="62" creationId="{73B88195-8D9E-4359-A86C-9456C469F7CC}"/>
          </ac:picMkLst>
        </pc:picChg>
        <pc:picChg chg="add del">
          <ac:chgData name="Tir Young" userId="d01084fa-a0e7-4aec-86fd-2d99cd2b0ba6" providerId="ADAL" clId="{893700A6-C9CD-479D-8D4C-362ADC35CD98}" dt="2023-12-19T07:38:25.942" v="47" actId="26606"/>
          <ac:picMkLst>
            <pc:docMk/>
            <pc:sldMk cId="299638339" sldId="260"/>
            <ac:picMk id="64" creationId="{03EC48BD-A960-4717-BC76-7E4C9822503D}"/>
          </ac:picMkLst>
        </pc:picChg>
        <pc:picChg chg="add del">
          <ac:chgData name="Tir Young" userId="d01084fa-a0e7-4aec-86fd-2d99cd2b0ba6" providerId="ADAL" clId="{893700A6-C9CD-479D-8D4C-362ADC35CD98}" dt="2023-12-19T07:38:25.942" v="47" actId="26606"/>
          <ac:picMkLst>
            <pc:docMk/>
            <pc:sldMk cId="299638339" sldId="260"/>
            <ac:picMk id="68" creationId="{EEB0E133-CF2F-4AD3-ACA6-03E91BB6033D}"/>
          </ac:picMkLst>
        </pc:picChg>
        <pc:picChg chg="add del">
          <ac:chgData name="Tir Young" userId="d01084fa-a0e7-4aec-86fd-2d99cd2b0ba6" providerId="ADAL" clId="{893700A6-C9CD-479D-8D4C-362ADC35CD98}" dt="2023-12-19T07:38:25.942" v="47" actId="26606"/>
          <ac:picMkLst>
            <pc:docMk/>
            <pc:sldMk cId="299638339" sldId="260"/>
            <ac:picMk id="70" creationId="{6CD94893-A2D1-401B-A469-D34E425DCE3D}"/>
          </ac:picMkLst>
        </pc:picChg>
        <pc:picChg chg="add">
          <ac:chgData name="Tir Young" userId="d01084fa-a0e7-4aec-86fd-2d99cd2b0ba6" providerId="ADAL" clId="{893700A6-C9CD-479D-8D4C-362ADC35CD98}" dt="2023-12-19T07:38:25.974" v="48" actId="26606"/>
          <ac:picMkLst>
            <pc:docMk/>
            <pc:sldMk cId="299638339" sldId="260"/>
            <ac:picMk id="80" creationId="{73B88195-8D9E-4359-A86C-9456C469F7CC}"/>
          </ac:picMkLst>
        </pc:picChg>
        <pc:picChg chg="add">
          <ac:chgData name="Tir Young" userId="d01084fa-a0e7-4aec-86fd-2d99cd2b0ba6" providerId="ADAL" clId="{893700A6-C9CD-479D-8D4C-362ADC35CD98}" dt="2023-12-19T07:38:25.974" v="48" actId="26606"/>
          <ac:picMkLst>
            <pc:docMk/>
            <pc:sldMk cId="299638339" sldId="260"/>
            <ac:picMk id="81" creationId="{03EC48BD-A960-4717-BC76-7E4C9822503D}"/>
          </ac:picMkLst>
        </pc:picChg>
        <pc:picChg chg="add">
          <ac:chgData name="Tir Young" userId="d01084fa-a0e7-4aec-86fd-2d99cd2b0ba6" providerId="ADAL" clId="{893700A6-C9CD-479D-8D4C-362ADC35CD98}" dt="2023-12-19T07:38:25.974" v="48" actId="26606"/>
          <ac:picMkLst>
            <pc:docMk/>
            <pc:sldMk cId="299638339" sldId="260"/>
            <ac:picMk id="83" creationId="{EEB0E133-CF2F-4AD3-ACA6-03E91BB6033D}"/>
          </ac:picMkLst>
        </pc:picChg>
        <pc:picChg chg="add">
          <ac:chgData name="Tir Young" userId="d01084fa-a0e7-4aec-86fd-2d99cd2b0ba6" providerId="ADAL" clId="{893700A6-C9CD-479D-8D4C-362ADC35CD98}" dt="2023-12-19T07:38:25.974" v="48" actId="26606"/>
          <ac:picMkLst>
            <pc:docMk/>
            <pc:sldMk cId="299638339" sldId="260"/>
            <ac:picMk id="84" creationId="{6CD94893-A2D1-401B-A469-D34E425DCE3D}"/>
          </ac:picMkLst>
        </pc:picChg>
      </pc:sldChg>
      <pc:sldChg chg="ord">
        <pc:chgData name="Tir Young" userId="d01084fa-a0e7-4aec-86fd-2d99cd2b0ba6" providerId="ADAL" clId="{893700A6-C9CD-479D-8D4C-362ADC35CD98}" dt="2023-12-19T07:19:11.273" v="32"/>
        <pc:sldMkLst>
          <pc:docMk/>
          <pc:sldMk cId="2874916507" sldId="262"/>
        </pc:sldMkLst>
      </pc:sldChg>
      <pc:sldChg chg="modSp mod">
        <pc:chgData name="Tir Young" userId="d01084fa-a0e7-4aec-86fd-2d99cd2b0ba6" providerId="ADAL" clId="{893700A6-C9CD-479D-8D4C-362ADC35CD98}" dt="2023-12-19T07:25:57.875" v="39" actId="113"/>
        <pc:sldMkLst>
          <pc:docMk/>
          <pc:sldMk cId="2825697163" sldId="267"/>
        </pc:sldMkLst>
        <pc:spChg chg="mod">
          <ac:chgData name="Tir Young" userId="d01084fa-a0e7-4aec-86fd-2d99cd2b0ba6" providerId="ADAL" clId="{893700A6-C9CD-479D-8D4C-362ADC35CD98}" dt="2023-12-19T07:25:57.875" v="39" actId="113"/>
          <ac:spMkLst>
            <pc:docMk/>
            <pc:sldMk cId="2825697163" sldId="267"/>
            <ac:spMk id="3" creationId="{79FEC71F-1B08-813C-CAF5-77D29CEA8C4F}"/>
          </ac:spMkLst>
        </pc:spChg>
      </pc:sldChg>
      <pc:sldChg chg="modSp mod">
        <pc:chgData name="Tir Young" userId="d01084fa-a0e7-4aec-86fd-2d99cd2b0ba6" providerId="ADAL" clId="{893700A6-C9CD-479D-8D4C-362ADC35CD98}" dt="2023-12-19T07:31:30.747" v="42" actId="1076"/>
        <pc:sldMkLst>
          <pc:docMk/>
          <pc:sldMk cId="2989382199" sldId="268"/>
        </pc:sldMkLst>
        <pc:spChg chg="mod">
          <ac:chgData name="Tir Young" userId="d01084fa-a0e7-4aec-86fd-2d99cd2b0ba6" providerId="ADAL" clId="{893700A6-C9CD-479D-8D4C-362ADC35CD98}" dt="2023-12-19T07:31:30.747" v="42" actId="1076"/>
          <ac:spMkLst>
            <pc:docMk/>
            <pc:sldMk cId="2989382199" sldId="268"/>
            <ac:spMk id="3" creationId="{CD568744-B0AB-264C-DC0B-00DDA96C8AB0}"/>
          </ac:spMkLst>
        </pc:spChg>
        <pc:picChg chg="mod">
          <ac:chgData name="Tir Young" userId="d01084fa-a0e7-4aec-86fd-2d99cd2b0ba6" providerId="ADAL" clId="{893700A6-C9CD-479D-8D4C-362ADC35CD98}" dt="2023-12-19T07:31:18.322" v="40" actId="1076"/>
          <ac:picMkLst>
            <pc:docMk/>
            <pc:sldMk cId="2989382199" sldId="268"/>
            <ac:picMk id="4" creationId="{8682032B-5AD4-BABE-AF2D-A1E5D5F7270B}"/>
          </ac:picMkLst>
        </pc:picChg>
      </pc:sldChg>
      <pc:sldChg chg="modSp mod">
        <pc:chgData name="Tir Young" userId="d01084fa-a0e7-4aec-86fd-2d99cd2b0ba6" providerId="ADAL" clId="{893700A6-C9CD-479D-8D4C-362ADC35CD98}" dt="2023-12-19T07:39:12.454" v="49" actId="20577"/>
        <pc:sldMkLst>
          <pc:docMk/>
          <pc:sldMk cId="1723122777" sldId="269"/>
        </pc:sldMkLst>
        <pc:spChg chg="mod">
          <ac:chgData name="Tir Young" userId="d01084fa-a0e7-4aec-86fd-2d99cd2b0ba6" providerId="ADAL" clId="{893700A6-C9CD-479D-8D4C-362ADC35CD98}" dt="2023-12-19T07:39:12.454" v="49" actId="20577"/>
          <ac:spMkLst>
            <pc:docMk/>
            <pc:sldMk cId="1723122777" sldId="269"/>
            <ac:spMk id="3" creationId="{0A76A996-DEA1-0031-9575-8D76079F7296}"/>
          </ac:spMkLst>
        </pc:spChg>
      </pc:sldChg>
      <pc:sldChg chg="modSp mod">
        <pc:chgData name="Tir Young" userId="d01084fa-a0e7-4aec-86fd-2d99cd2b0ba6" providerId="ADAL" clId="{893700A6-C9CD-479D-8D4C-362ADC35CD98}" dt="2023-12-19T07:39:45.144" v="57" actId="20577"/>
        <pc:sldMkLst>
          <pc:docMk/>
          <pc:sldMk cId="2970520242" sldId="270"/>
        </pc:sldMkLst>
        <pc:spChg chg="mod">
          <ac:chgData name="Tir Young" userId="d01084fa-a0e7-4aec-86fd-2d99cd2b0ba6" providerId="ADAL" clId="{893700A6-C9CD-479D-8D4C-362ADC35CD98}" dt="2023-12-19T07:39:45.144" v="57" actId="20577"/>
          <ac:spMkLst>
            <pc:docMk/>
            <pc:sldMk cId="2970520242" sldId="270"/>
            <ac:spMk id="3" creationId="{68F1DABF-833C-F3FD-5F0F-88B222836B8F}"/>
          </ac:spMkLst>
        </pc:spChg>
      </pc:sldChg>
      <pc:sldChg chg="modSp mod">
        <pc:chgData name="Tir Young" userId="d01084fa-a0e7-4aec-86fd-2d99cd2b0ba6" providerId="ADAL" clId="{893700A6-C9CD-479D-8D4C-362ADC35CD98}" dt="2023-12-19T07:42:02.986" v="70" actId="20577"/>
        <pc:sldMkLst>
          <pc:docMk/>
          <pc:sldMk cId="2492345914" sldId="271"/>
        </pc:sldMkLst>
        <pc:spChg chg="mod">
          <ac:chgData name="Tir Young" userId="d01084fa-a0e7-4aec-86fd-2d99cd2b0ba6" providerId="ADAL" clId="{893700A6-C9CD-479D-8D4C-362ADC35CD98}" dt="2023-12-19T07:41:36.352" v="64" actId="20577"/>
          <ac:spMkLst>
            <pc:docMk/>
            <pc:sldMk cId="2492345914" sldId="271"/>
            <ac:spMk id="2" creationId="{FBAD1E91-6258-AA82-CD8A-CDADFA211DB5}"/>
          </ac:spMkLst>
        </pc:spChg>
        <pc:spChg chg="mod">
          <ac:chgData name="Tir Young" userId="d01084fa-a0e7-4aec-86fd-2d99cd2b0ba6" providerId="ADAL" clId="{893700A6-C9CD-479D-8D4C-362ADC35CD98}" dt="2023-12-19T07:42:02.986" v="70" actId="20577"/>
          <ac:spMkLst>
            <pc:docMk/>
            <pc:sldMk cId="2492345914" sldId="271"/>
            <ac:spMk id="12" creationId="{B9C8EF2F-B1E4-6BB8-6B4C-EA9F59368725}"/>
          </ac:spMkLst>
        </pc:spChg>
      </pc:sldChg>
      <pc:sldChg chg="modSp mod">
        <pc:chgData name="Tir Young" userId="d01084fa-a0e7-4aec-86fd-2d99cd2b0ba6" providerId="ADAL" clId="{893700A6-C9CD-479D-8D4C-362ADC35CD98}" dt="2023-12-19T07:42:57.975" v="93" actId="20577"/>
        <pc:sldMkLst>
          <pc:docMk/>
          <pc:sldMk cId="3833874569" sldId="272"/>
        </pc:sldMkLst>
        <pc:spChg chg="mod">
          <ac:chgData name="Tir Young" userId="d01084fa-a0e7-4aec-86fd-2d99cd2b0ba6" providerId="ADAL" clId="{893700A6-C9CD-479D-8D4C-362ADC35CD98}" dt="2023-12-19T07:42:57.975" v="93" actId="20577"/>
          <ac:spMkLst>
            <pc:docMk/>
            <pc:sldMk cId="3833874569" sldId="272"/>
            <ac:spMk id="5" creationId="{269C8957-E87A-07E0-B6B3-9301E921D6BE}"/>
          </ac:spMkLst>
        </pc:spChg>
      </pc:sldChg>
      <pc:sldChg chg="modSp mod">
        <pc:chgData name="Tir Young" userId="d01084fa-a0e7-4aec-86fd-2d99cd2b0ba6" providerId="ADAL" clId="{893700A6-C9CD-479D-8D4C-362ADC35CD98}" dt="2023-12-19T07:17:07.141" v="19" actId="404"/>
        <pc:sldMkLst>
          <pc:docMk/>
          <pc:sldMk cId="901247244" sldId="273"/>
        </pc:sldMkLst>
        <pc:spChg chg="mod">
          <ac:chgData name="Tir Young" userId="d01084fa-a0e7-4aec-86fd-2d99cd2b0ba6" providerId="ADAL" clId="{893700A6-C9CD-479D-8D4C-362ADC35CD98}" dt="2023-12-19T07:16:18.255" v="16" actId="113"/>
          <ac:spMkLst>
            <pc:docMk/>
            <pc:sldMk cId="901247244" sldId="273"/>
            <ac:spMk id="2" creationId="{3DF1657F-B560-662A-E485-2445B8D38802}"/>
          </ac:spMkLst>
        </pc:spChg>
        <pc:spChg chg="mod">
          <ac:chgData name="Tir Young" userId="d01084fa-a0e7-4aec-86fd-2d99cd2b0ba6" providerId="ADAL" clId="{893700A6-C9CD-479D-8D4C-362ADC35CD98}" dt="2023-12-19T07:17:07.141" v="19" actId="404"/>
          <ac:spMkLst>
            <pc:docMk/>
            <pc:sldMk cId="901247244" sldId="273"/>
            <ac:spMk id="3" creationId="{5207D701-1526-9087-E6CF-8409E16C988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841ABB-A54F-4FB5-8B92-5EAAC7101175}" type="doc">
      <dgm:prSet loTypeId="urn:microsoft.com/office/officeart/2005/8/layout/vProcess5" loCatId="process" qsTypeId="urn:microsoft.com/office/officeart/2005/8/quickstyle/simple4" qsCatId="simple" csTypeId="urn:microsoft.com/office/officeart/2005/8/colors/accent2_2" csCatId="accent2"/>
      <dgm:spPr/>
      <dgm:t>
        <a:bodyPr/>
        <a:lstStyle/>
        <a:p>
          <a:endParaRPr lang="en-US"/>
        </a:p>
      </dgm:t>
    </dgm:pt>
    <dgm:pt modelId="{7149A45D-165D-4673-A03A-4AA8679CCD7D}">
      <dgm:prSet/>
      <dgm:spPr/>
      <dgm:t>
        <a:bodyPr/>
        <a:lstStyle/>
        <a:p>
          <a:r>
            <a:rPr lang="fr-FR"/>
            <a:t>Un nouvel utilisateur s'inscrit sur l'application</a:t>
          </a:r>
          <a:r>
            <a:rPr lang="fr-FR">
              <a:latin typeface="Century Gothic" panose="020B0502020202020204"/>
            </a:rPr>
            <a:t>.</a:t>
          </a:r>
          <a:endParaRPr lang="en-US"/>
        </a:p>
      </dgm:t>
    </dgm:pt>
    <dgm:pt modelId="{D4C7486C-3211-4F65-AC50-95CC6853659F}" type="parTrans" cxnId="{11714C1E-3D50-4060-8DE1-009CF5979C81}">
      <dgm:prSet/>
      <dgm:spPr/>
      <dgm:t>
        <a:bodyPr/>
        <a:lstStyle/>
        <a:p>
          <a:endParaRPr lang="en-US"/>
        </a:p>
      </dgm:t>
    </dgm:pt>
    <dgm:pt modelId="{D8FA4C4F-B062-4D12-A153-9A3A6DFEC8E6}" type="sibTrans" cxnId="{11714C1E-3D50-4060-8DE1-009CF5979C81}">
      <dgm:prSet/>
      <dgm:spPr/>
      <dgm:t>
        <a:bodyPr/>
        <a:lstStyle/>
        <a:p>
          <a:endParaRPr lang="en-US"/>
        </a:p>
      </dgm:t>
    </dgm:pt>
    <dgm:pt modelId="{95B1D6EA-1C7F-45DE-B4B2-B68A424345D3}">
      <dgm:prSet/>
      <dgm:spPr/>
      <dgm:t>
        <a:bodyPr/>
        <a:lstStyle/>
        <a:p>
          <a:r>
            <a:rPr lang="fr-FR"/>
            <a:t>Un utilisateur met à jour son profil avec de nouvelles informations.</a:t>
          </a:r>
          <a:endParaRPr lang="en-US"/>
        </a:p>
      </dgm:t>
    </dgm:pt>
    <dgm:pt modelId="{EB44BE05-BB91-45AF-ACE9-1202DF129ADC}" type="parTrans" cxnId="{D7B6401C-28A7-4C9A-8165-DE2854F28670}">
      <dgm:prSet/>
      <dgm:spPr/>
      <dgm:t>
        <a:bodyPr/>
        <a:lstStyle/>
        <a:p>
          <a:endParaRPr lang="en-US"/>
        </a:p>
      </dgm:t>
    </dgm:pt>
    <dgm:pt modelId="{EC5C2C3B-698E-406A-B2D0-E7EC14A2BC3A}" type="sibTrans" cxnId="{D7B6401C-28A7-4C9A-8165-DE2854F28670}">
      <dgm:prSet/>
      <dgm:spPr/>
      <dgm:t>
        <a:bodyPr/>
        <a:lstStyle/>
        <a:p>
          <a:endParaRPr lang="en-US"/>
        </a:p>
      </dgm:t>
    </dgm:pt>
    <dgm:pt modelId="{DB2C7579-5F86-4C85-8BF5-12B139F1265F}">
      <dgm:prSet/>
      <dgm:spPr/>
      <dgm:t>
        <a:bodyPr/>
        <a:lstStyle/>
        <a:p>
          <a:r>
            <a:rPr lang="fr-FR"/>
            <a:t>Un utilisateur réserve une voiture pour une période donnée.</a:t>
          </a:r>
          <a:endParaRPr lang="en-US"/>
        </a:p>
      </dgm:t>
    </dgm:pt>
    <dgm:pt modelId="{A2424D3A-0033-4FE7-893F-95610E3B0D14}" type="parTrans" cxnId="{FD70E8EF-CC32-488B-9B45-1AE4A600CAA3}">
      <dgm:prSet/>
      <dgm:spPr/>
      <dgm:t>
        <a:bodyPr/>
        <a:lstStyle/>
        <a:p>
          <a:endParaRPr lang="en-US"/>
        </a:p>
      </dgm:t>
    </dgm:pt>
    <dgm:pt modelId="{30DA534F-98B5-414F-8B59-EFA1CB751B1B}" type="sibTrans" cxnId="{FD70E8EF-CC32-488B-9B45-1AE4A600CAA3}">
      <dgm:prSet/>
      <dgm:spPr/>
      <dgm:t>
        <a:bodyPr/>
        <a:lstStyle/>
        <a:p>
          <a:endParaRPr lang="en-US"/>
        </a:p>
      </dgm:t>
    </dgm:pt>
    <dgm:pt modelId="{BF76D699-0317-462B-9026-3BB8DEC546A4}">
      <dgm:prSet/>
      <dgm:spPr/>
      <dgm:t>
        <a:bodyPr/>
        <a:lstStyle/>
        <a:p>
          <a:r>
            <a:rPr lang="fr-FR"/>
            <a:t>Un utilisateur vérifie l'état actuel de ses réservations.</a:t>
          </a:r>
          <a:endParaRPr lang="en-US"/>
        </a:p>
      </dgm:t>
    </dgm:pt>
    <dgm:pt modelId="{E4409769-E746-47FB-8D28-09A681A006CC}" type="parTrans" cxnId="{A288F9D9-E513-4D68-BD01-D3B451DD7D9D}">
      <dgm:prSet/>
      <dgm:spPr/>
      <dgm:t>
        <a:bodyPr/>
        <a:lstStyle/>
        <a:p>
          <a:endParaRPr lang="en-US"/>
        </a:p>
      </dgm:t>
    </dgm:pt>
    <dgm:pt modelId="{2C995DA9-D072-4EF8-8A66-BCD015EB394F}" type="sibTrans" cxnId="{A288F9D9-E513-4D68-BD01-D3B451DD7D9D}">
      <dgm:prSet/>
      <dgm:spPr/>
      <dgm:t>
        <a:bodyPr/>
        <a:lstStyle/>
        <a:p>
          <a:endParaRPr lang="en-US"/>
        </a:p>
      </dgm:t>
    </dgm:pt>
    <dgm:pt modelId="{A609131B-69EF-4614-A0D4-0061240772AD}" type="pres">
      <dgm:prSet presAssocID="{74841ABB-A54F-4FB5-8B92-5EAAC7101175}" presName="outerComposite" presStyleCnt="0">
        <dgm:presLayoutVars>
          <dgm:chMax val="5"/>
          <dgm:dir/>
          <dgm:resizeHandles val="exact"/>
        </dgm:presLayoutVars>
      </dgm:prSet>
      <dgm:spPr/>
    </dgm:pt>
    <dgm:pt modelId="{ABCF00B4-616E-435E-BC85-E3972757F554}" type="pres">
      <dgm:prSet presAssocID="{74841ABB-A54F-4FB5-8B92-5EAAC7101175}" presName="dummyMaxCanvas" presStyleCnt="0">
        <dgm:presLayoutVars/>
      </dgm:prSet>
      <dgm:spPr/>
    </dgm:pt>
    <dgm:pt modelId="{79718E07-9EEB-455E-8908-0A4DCAD5EABF}" type="pres">
      <dgm:prSet presAssocID="{74841ABB-A54F-4FB5-8B92-5EAAC7101175}" presName="FourNodes_1" presStyleLbl="node1" presStyleIdx="0" presStyleCnt="4">
        <dgm:presLayoutVars>
          <dgm:bulletEnabled val="1"/>
        </dgm:presLayoutVars>
      </dgm:prSet>
      <dgm:spPr/>
    </dgm:pt>
    <dgm:pt modelId="{113079C2-0D63-4F8F-B44D-805EBCCED1B6}" type="pres">
      <dgm:prSet presAssocID="{74841ABB-A54F-4FB5-8B92-5EAAC7101175}" presName="FourNodes_2" presStyleLbl="node1" presStyleIdx="1" presStyleCnt="4">
        <dgm:presLayoutVars>
          <dgm:bulletEnabled val="1"/>
        </dgm:presLayoutVars>
      </dgm:prSet>
      <dgm:spPr/>
    </dgm:pt>
    <dgm:pt modelId="{2D3826D5-FCA7-4689-8EF1-B56F16D14CC5}" type="pres">
      <dgm:prSet presAssocID="{74841ABB-A54F-4FB5-8B92-5EAAC7101175}" presName="FourNodes_3" presStyleLbl="node1" presStyleIdx="2" presStyleCnt="4">
        <dgm:presLayoutVars>
          <dgm:bulletEnabled val="1"/>
        </dgm:presLayoutVars>
      </dgm:prSet>
      <dgm:spPr/>
    </dgm:pt>
    <dgm:pt modelId="{CCE8041C-E7E2-47A5-87D2-6A57E806C0A5}" type="pres">
      <dgm:prSet presAssocID="{74841ABB-A54F-4FB5-8B92-5EAAC7101175}" presName="FourNodes_4" presStyleLbl="node1" presStyleIdx="3" presStyleCnt="4">
        <dgm:presLayoutVars>
          <dgm:bulletEnabled val="1"/>
        </dgm:presLayoutVars>
      </dgm:prSet>
      <dgm:spPr/>
    </dgm:pt>
    <dgm:pt modelId="{0D1496DF-0F9D-4E10-B947-F4FBDAE76C2D}" type="pres">
      <dgm:prSet presAssocID="{74841ABB-A54F-4FB5-8B92-5EAAC7101175}" presName="FourConn_1-2" presStyleLbl="fgAccFollowNode1" presStyleIdx="0" presStyleCnt="3">
        <dgm:presLayoutVars>
          <dgm:bulletEnabled val="1"/>
        </dgm:presLayoutVars>
      </dgm:prSet>
      <dgm:spPr/>
    </dgm:pt>
    <dgm:pt modelId="{ED524AF4-8F5B-4039-8C89-CAD2D8D7FF8F}" type="pres">
      <dgm:prSet presAssocID="{74841ABB-A54F-4FB5-8B92-5EAAC7101175}" presName="FourConn_2-3" presStyleLbl="fgAccFollowNode1" presStyleIdx="1" presStyleCnt="3">
        <dgm:presLayoutVars>
          <dgm:bulletEnabled val="1"/>
        </dgm:presLayoutVars>
      </dgm:prSet>
      <dgm:spPr/>
    </dgm:pt>
    <dgm:pt modelId="{FB4C2669-06C8-4E5C-A662-2155E0184775}" type="pres">
      <dgm:prSet presAssocID="{74841ABB-A54F-4FB5-8B92-5EAAC7101175}" presName="FourConn_3-4" presStyleLbl="fgAccFollowNode1" presStyleIdx="2" presStyleCnt="3">
        <dgm:presLayoutVars>
          <dgm:bulletEnabled val="1"/>
        </dgm:presLayoutVars>
      </dgm:prSet>
      <dgm:spPr/>
    </dgm:pt>
    <dgm:pt modelId="{6586276E-3680-40B2-921F-A97D6D8991FC}" type="pres">
      <dgm:prSet presAssocID="{74841ABB-A54F-4FB5-8B92-5EAAC7101175}" presName="FourNodes_1_text" presStyleLbl="node1" presStyleIdx="3" presStyleCnt="4">
        <dgm:presLayoutVars>
          <dgm:bulletEnabled val="1"/>
        </dgm:presLayoutVars>
      </dgm:prSet>
      <dgm:spPr/>
    </dgm:pt>
    <dgm:pt modelId="{6841EAF2-7456-448C-83EC-CCFD0F385A22}" type="pres">
      <dgm:prSet presAssocID="{74841ABB-A54F-4FB5-8B92-5EAAC7101175}" presName="FourNodes_2_text" presStyleLbl="node1" presStyleIdx="3" presStyleCnt="4">
        <dgm:presLayoutVars>
          <dgm:bulletEnabled val="1"/>
        </dgm:presLayoutVars>
      </dgm:prSet>
      <dgm:spPr/>
    </dgm:pt>
    <dgm:pt modelId="{848AE17E-EE5A-4709-8A21-1468D6AB8611}" type="pres">
      <dgm:prSet presAssocID="{74841ABB-A54F-4FB5-8B92-5EAAC7101175}" presName="FourNodes_3_text" presStyleLbl="node1" presStyleIdx="3" presStyleCnt="4">
        <dgm:presLayoutVars>
          <dgm:bulletEnabled val="1"/>
        </dgm:presLayoutVars>
      </dgm:prSet>
      <dgm:spPr/>
    </dgm:pt>
    <dgm:pt modelId="{2C513166-BE97-4917-82B4-B8D39A1F17D4}" type="pres">
      <dgm:prSet presAssocID="{74841ABB-A54F-4FB5-8B92-5EAAC7101175}" presName="FourNodes_4_text" presStyleLbl="node1" presStyleIdx="3" presStyleCnt="4">
        <dgm:presLayoutVars>
          <dgm:bulletEnabled val="1"/>
        </dgm:presLayoutVars>
      </dgm:prSet>
      <dgm:spPr/>
    </dgm:pt>
  </dgm:ptLst>
  <dgm:cxnLst>
    <dgm:cxn modelId="{3D262010-B185-414C-A850-6CFEBAC251E8}" type="presOf" srcId="{D8FA4C4F-B062-4D12-A153-9A3A6DFEC8E6}" destId="{0D1496DF-0F9D-4E10-B947-F4FBDAE76C2D}" srcOrd="0" destOrd="0" presId="urn:microsoft.com/office/officeart/2005/8/layout/vProcess5"/>
    <dgm:cxn modelId="{6631B21A-7045-4DDD-913D-E1B5CE0F60AA}" type="presOf" srcId="{95B1D6EA-1C7F-45DE-B4B2-B68A424345D3}" destId="{113079C2-0D63-4F8F-B44D-805EBCCED1B6}" srcOrd="0" destOrd="0" presId="urn:microsoft.com/office/officeart/2005/8/layout/vProcess5"/>
    <dgm:cxn modelId="{D7B6401C-28A7-4C9A-8165-DE2854F28670}" srcId="{74841ABB-A54F-4FB5-8B92-5EAAC7101175}" destId="{95B1D6EA-1C7F-45DE-B4B2-B68A424345D3}" srcOrd="1" destOrd="0" parTransId="{EB44BE05-BB91-45AF-ACE9-1202DF129ADC}" sibTransId="{EC5C2C3B-698E-406A-B2D0-E7EC14A2BC3A}"/>
    <dgm:cxn modelId="{11714C1E-3D50-4060-8DE1-009CF5979C81}" srcId="{74841ABB-A54F-4FB5-8B92-5EAAC7101175}" destId="{7149A45D-165D-4673-A03A-4AA8679CCD7D}" srcOrd="0" destOrd="0" parTransId="{D4C7486C-3211-4F65-AC50-95CC6853659F}" sibTransId="{D8FA4C4F-B062-4D12-A153-9A3A6DFEC8E6}"/>
    <dgm:cxn modelId="{DB68D42B-A795-4AD1-AE93-90ED36E15D68}" type="presOf" srcId="{7149A45D-165D-4673-A03A-4AA8679CCD7D}" destId="{79718E07-9EEB-455E-8908-0A4DCAD5EABF}" srcOrd="0" destOrd="0" presId="urn:microsoft.com/office/officeart/2005/8/layout/vProcess5"/>
    <dgm:cxn modelId="{DA58DE41-BFC4-4FAD-9A3A-3B351FD244F7}" type="presOf" srcId="{7149A45D-165D-4673-A03A-4AA8679CCD7D}" destId="{6586276E-3680-40B2-921F-A97D6D8991FC}" srcOrd="1" destOrd="0" presId="urn:microsoft.com/office/officeart/2005/8/layout/vProcess5"/>
    <dgm:cxn modelId="{BBAECC43-5986-428B-B62D-B8C06ABEA5A8}" type="presOf" srcId="{EC5C2C3B-698E-406A-B2D0-E7EC14A2BC3A}" destId="{ED524AF4-8F5B-4039-8C89-CAD2D8D7FF8F}" srcOrd="0" destOrd="0" presId="urn:microsoft.com/office/officeart/2005/8/layout/vProcess5"/>
    <dgm:cxn modelId="{9CFE498F-E430-4FD7-ABE9-257673E35A38}" type="presOf" srcId="{DB2C7579-5F86-4C85-8BF5-12B139F1265F}" destId="{848AE17E-EE5A-4709-8A21-1468D6AB8611}" srcOrd="1" destOrd="0" presId="urn:microsoft.com/office/officeart/2005/8/layout/vProcess5"/>
    <dgm:cxn modelId="{963EE19D-8B74-49A0-AD5F-D97C82B78094}" type="presOf" srcId="{30DA534F-98B5-414F-8B59-EFA1CB751B1B}" destId="{FB4C2669-06C8-4E5C-A662-2155E0184775}" srcOrd="0" destOrd="0" presId="urn:microsoft.com/office/officeart/2005/8/layout/vProcess5"/>
    <dgm:cxn modelId="{41DF82AA-7196-41BF-BD1C-612F450EE655}" type="presOf" srcId="{74841ABB-A54F-4FB5-8B92-5EAAC7101175}" destId="{A609131B-69EF-4614-A0D4-0061240772AD}" srcOrd="0" destOrd="0" presId="urn:microsoft.com/office/officeart/2005/8/layout/vProcess5"/>
    <dgm:cxn modelId="{C043F3B2-8A40-4743-A076-3FBE547CB1C9}" type="presOf" srcId="{DB2C7579-5F86-4C85-8BF5-12B139F1265F}" destId="{2D3826D5-FCA7-4689-8EF1-B56F16D14CC5}" srcOrd="0" destOrd="0" presId="urn:microsoft.com/office/officeart/2005/8/layout/vProcess5"/>
    <dgm:cxn modelId="{CACAD0BF-2ED2-4F1B-8277-C202B1B74FFA}" type="presOf" srcId="{BF76D699-0317-462B-9026-3BB8DEC546A4}" destId="{2C513166-BE97-4917-82B4-B8D39A1F17D4}" srcOrd="1" destOrd="0" presId="urn:microsoft.com/office/officeart/2005/8/layout/vProcess5"/>
    <dgm:cxn modelId="{A288F9D9-E513-4D68-BD01-D3B451DD7D9D}" srcId="{74841ABB-A54F-4FB5-8B92-5EAAC7101175}" destId="{BF76D699-0317-462B-9026-3BB8DEC546A4}" srcOrd="3" destOrd="0" parTransId="{E4409769-E746-47FB-8D28-09A681A006CC}" sibTransId="{2C995DA9-D072-4EF8-8A66-BCD015EB394F}"/>
    <dgm:cxn modelId="{8B81F7EE-8381-470D-A611-C8D891CDF8B9}" type="presOf" srcId="{95B1D6EA-1C7F-45DE-B4B2-B68A424345D3}" destId="{6841EAF2-7456-448C-83EC-CCFD0F385A22}" srcOrd="1" destOrd="0" presId="urn:microsoft.com/office/officeart/2005/8/layout/vProcess5"/>
    <dgm:cxn modelId="{FD70E8EF-CC32-488B-9B45-1AE4A600CAA3}" srcId="{74841ABB-A54F-4FB5-8B92-5EAAC7101175}" destId="{DB2C7579-5F86-4C85-8BF5-12B139F1265F}" srcOrd="2" destOrd="0" parTransId="{A2424D3A-0033-4FE7-893F-95610E3B0D14}" sibTransId="{30DA534F-98B5-414F-8B59-EFA1CB751B1B}"/>
    <dgm:cxn modelId="{4E5351F1-2636-4F8D-9232-94EE4AE80E49}" type="presOf" srcId="{BF76D699-0317-462B-9026-3BB8DEC546A4}" destId="{CCE8041C-E7E2-47A5-87D2-6A57E806C0A5}" srcOrd="0" destOrd="0" presId="urn:microsoft.com/office/officeart/2005/8/layout/vProcess5"/>
    <dgm:cxn modelId="{D4748CF9-DB61-49EF-A412-A633A5DDCC59}" type="presParOf" srcId="{A609131B-69EF-4614-A0D4-0061240772AD}" destId="{ABCF00B4-616E-435E-BC85-E3972757F554}" srcOrd="0" destOrd="0" presId="urn:microsoft.com/office/officeart/2005/8/layout/vProcess5"/>
    <dgm:cxn modelId="{043DCF59-46EC-4F3C-A03C-AFED1C8D046A}" type="presParOf" srcId="{A609131B-69EF-4614-A0D4-0061240772AD}" destId="{79718E07-9EEB-455E-8908-0A4DCAD5EABF}" srcOrd="1" destOrd="0" presId="urn:microsoft.com/office/officeart/2005/8/layout/vProcess5"/>
    <dgm:cxn modelId="{E91B7332-5BD8-4145-B8E1-3F9B34601C6C}" type="presParOf" srcId="{A609131B-69EF-4614-A0D4-0061240772AD}" destId="{113079C2-0D63-4F8F-B44D-805EBCCED1B6}" srcOrd="2" destOrd="0" presId="urn:microsoft.com/office/officeart/2005/8/layout/vProcess5"/>
    <dgm:cxn modelId="{33E01BCB-E975-46CC-8AA7-FCB31B424257}" type="presParOf" srcId="{A609131B-69EF-4614-A0D4-0061240772AD}" destId="{2D3826D5-FCA7-4689-8EF1-B56F16D14CC5}" srcOrd="3" destOrd="0" presId="urn:microsoft.com/office/officeart/2005/8/layout/vProcess5"/>
    <dgm:cxn modelId="{8E1E3BD0-54F6-4C2E-8308-22048AD9F069}" type="presParOf" srcId="{A609131B-69EF-4614-A0D4-0061240772AD}" destId="{CCE8041C-E7E2-47A5-87D2-6A57E806C0A5}" srcOrd="4" destOrd="0" presId="urn:microsoft.com/office/officeart/2005/8/layout/vProcess5"/>
    <dgm:cxn modelId="{45F9DFF4-DD8C-4EA4-96EA-1A4314A88B40}" type="presParOf" srcId="{A609131B-69EF-4614-A0D4-0061240772AD}" destId="{0D1496DF-0F9D-4E10-B947-F4FBDAE76C2D}" srcOrd="5" destOrd="0" presId="urn:microsoft.com/office/officeart/2005/8/layout/vProcess5"/>
    <dgm:cxn modelId="{B074DE63-ADDE-4C7F-9395-B485F81D44B2}" type="presParOf" srcId="{A609131B-69EF-4614-A0D4-0061240772AD}" destId="{ED524AF4-8F5B-4039-8C89-CAD2D8D7FF8F}" srcOrd="6" destOrd="0" presId="urn:microsoft.com/office/officeart/2005/8/layout/vProcess5"/>
    <dgm:cxn modelId="{3952ED6E-CBBE-4B1D-AB10-F14D21E27F43}" type="presParOf" srcId="{A609131B-69EF-4614-A0D4-0061240772AD}" destId="{FB4C2669-06C8-4E5C-A662-2155E0184775}" srcOrd="7" destOrd="0" presId="urn:microsoft.com/office/officeart/2005/8/layout/vProcess5"/>
    <dgm:cxn modelId="{765CF7C7-0C3C-461E-8E28-152C6C8705D4}" type="presParOf" srcId="{A609131B-69EF-4614-A0D4-0061240772AD}" destId="{6586276E-3680-40B2-921F-A97D6D8991FC}" srcOrd="8" destOrd="0" presId="urn:microsoft.com/office/officeart/2005/8/layout/vProcess5"/>
    <dgm:cxn modelId="{FEFB5F95-6460-43B0-ADAE-7C5B92B67600}" type="presParOf" srcId="{A609131B-69EF-4614-A0D4-0061240772AD}" destId="{6841EAF2-7456-448C-83EC-CCFD0F385A22}" srcOrd="9" destOrd="0" presId="urn:microsoft.com/office/officeart/2005/8/layout/vProcess5"/>
    <dgm:cxn modelId="{7C17BBAD-26C0-45D7-B0DD-358AC95E275E}" type="presParOf" srcId="{A609131B-69EF-4614-A0D4-0061240772AD}" destId="{848AE17E-EE5A-4709-8A21-1468D6AB8611}" srcOrd="10" destOrd="0" presId="urn:microsoft.com/office/officeart/2005/8/layout/vProcess5"/>
    <dgm:cxn modelId="{881C3EB3-197D-4FB9-88FD-C527AED989E0}" type="presParOf" srcId="{A609131B-69EF-4614-A0D4-0061240772AD}" destId="{2C513166-BE97-4917-82B4-B8D39A1F17D4}"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18E07-9EEB-455E-8908-0A4DCAD5EABF}">
      <dsp:nvSpPr>
        <dsp:cNvPr id="0" name=""/>
        <dsp:cNvSpPr/>
      </dsp:nvSpPr>
      <dsp:spPr>
        <a:xfrm>
          <a:off x="0" y="0"/>
          <a:ext cx="4052957" cy="92448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Un nouvel utilisateur s'inscrit sur l'application</a:t>
          </a:r>
          <a:r>
            <a:rPr lang="fr-FR" sz="1700" kern="1200">
              <a:latin typeface="Century Gothic" panose="020B0502020202020204"/>
            </a:rPr>
            <a:t>.</a:t>
          </a:r>
          <a:endParaRPr lang="en-US" sz="1700" kern="1200"/>
        </a:p>
      </dsp:txBody>
      <dsp:txXfrm>
        <a:off x="27077" y="27077"/>
        <a:ext cx="2977248" cy="870330"/>
      </dsp:txXfrm>
    </dsp:sp>
    <dsp:sp modelId="{113079C2-0D63-4F8F-B44D-805EBCCED1B6}">
      <dsp:nvSpPr>
        <dsp:cNvPr id="0" name=""/>
        <dsp:cNvSpPr/>
      </dsp:nvSpPr>
      <dsp:spPr>
        <a:xfrm>
          <a:off x="339435" y="1092572"/>
          <a:ext cx="4052957" cy="92448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Un utilisateur met à jour son profil avec de nouvelles informations.</a:t>
          </a:r>
          <a:endParaRPr lang="en-US" sz="1700" kern="1200"/>
        </a:p>
      </dsp:txBody>
      <dsp:txXfrm>
        <a:off x="366512" y="1119649"/>
        <a:ext cx="3058453" cy="870330"/>
      </dsp:txXfrm>
    </dsp:sp>
    <dsp:sp modelId="{2D3826D5-FCA7-4689-8EF1-B56F16D14CC5}">
      <dsp:nvSpPr>
        <dsp:cNvPr id="0" name=""/>
        <dsp:cNvSpPr/>
      </dsp:nvSpPr>
      <dsp:spPr>
        <a:xfrm>
          <a:off x="673804" y="2185145"/>
          <a:ext cx="4052957" cy="92448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Un utilisateur réserve une voiture pour une période donnée.</a:t>
          </a:r>
          <a:endParaRPr lang="en-US" sz="1700" kern="1200"/>
        </a:p>
      </dsp:txBody>
      <dsp:txXfrm>
        <a:off x="700881" y="2212222"/>
        <a:ext cx="3063519" cy="870330"/>
      </dsp:txXfrm>
    </dsp:sp>
    <dsp:sp modelId="{CCE8041C-E7E2-47A5-87D2-6A57E806C0A5}">
      <dsp:nvSpPr>
        <dsp:cNvPr id="0" name=""/>
        <dsp:cNvSpPr/>
      </dsp:nvSpPr>
      <dsp:spPr>
        <a:xfrm>
          <a:off x="1013239" y="3277718"/>
          <a:ext cx="4052957" cy="924484"/>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kern="1200"/>
            <a:t>Un utilisateur vérifie l'état actuel de ses réservations.</a:t>
          </a:r>
          <a:endParaRPr lang="en-US" sz="1700" kern="1200"/>
        </a:p>
      </dsp:txBody>
      <dsp:txXfrm>
        <a:off x="1040316" y="3304795"/>
        <a:ext cx="3058453" cy="870330"/>
      </dsp:txXfrm>
    </dsp:sp>
    <dsp:sp modelId="{0D1496DF-0F9D-4E10-B947-F4FBDAE76C2D}">
      <dsp:nvSpPr>
        <dsp:cNvPr id="0" name=""/>
        <dsp:cNvSpPr/>
      </dsp:nvSpPr>
      <dsp:spPr>
        <a:xfrm>
          <a:off x="3452042" y="708071"/>
          <a:ext cx="600915" cy="600915"/>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587248" y="708071"/>
        <a:ext cx="330503" cy="452189"/>
      </dsp:txXfrm>
    </dsp:sp>
    <dsp:sp modelId="{ED524AF4-8F5B-4039-8C89-CAD2D8D7FF8F}">
      <dsp:nvSpPr>
        <dsp:cNvPr id="0" name=""/>
        <dsp:cNvSpPr/>
      </dsp:nvSpPr>
      <dsp:spPr>
        <a:xfrm>
          <a:off x="3791477" y="1800643"/>
          <a:ext cx="600915" cy="600915"/>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926683" y="1800643"/>
        <a:ext cx="330503" cy="452189"/>
      </dsp:txXfrm>
    </dsp:sp>
    <dsp:sp modelId="{FB4C2669-06C8-4E5C-A662-2155E0184775}">
      <dsp:nvSpPr>
        <dsp:cNvPr id="0" name=""/>
        <dsp:cNvSpPr/>
      </dsp:nvSpPr>
      <dsp:spPr>
        <a:xfrm>
          <a:off x="4125846" y="2893216"/>
          <a:ext cx="600915" cy="600915"/>
        </a:xfrm>
        <a:prstGeom prst="downArrow">
          <a:avLst>
            <a:gd name="adj1" fmla="val 55000"/>
            <a:gd name="adj2" fmla="val 45000"/>
          </a:avLst>
        </a:prstGeom>
        <a:solidFill>
          <a:schemeClr val="accent2">
            <a:alpha val="90000"/>
            <a:tint val="40000"/>
            <a:hueOff val="0"/>
            <a:satOff val="0"/>
            <a:lumOff val="0"/>
            <a:alphaOff val="0"/>
          </a:schemeClr>
        </a:solidFill>
        <a:ln w="9525" cap="rnd"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4261052" y="2893216"/>
        <a:ext cx="330503" cy="45218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9C6798-A5ED-B849-A67C-14CEAD6ABE38}" type="datetimeFigureOut">
              <a:rPr lang="fr-FR" smtClean="0"/>
              <a:t>18/12/2023</a:t>
            </a:fld>
            <a:endParaRPr lang="fr-FR"/>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975DC-56D0-7B44-BA20-B0719AC52560}" type="slidenum">
              <a:rPr lang="fr-FR" smtClean="0"/>
              <a:t>‹#›</a:t>
            </a:fld>
            <a:endParaRPr lang="fr-FR"/>
          </a:p>
        </p:txBody>
      </p:sp>
    </p:spTree>
    <p:extLst>
      <p:ext uri="{BB962C8B-B14F-4D97-AF65-F5344CB8AC3E}">
        <p14:creationId xmlns:p14="http://schemas.microsoft.com/office/powerpoint/2010/main" val="59268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N’oubliez pas de présenter les membres de votre équipe</a:t>
            </a:r>
          </a:p>
        </p:txBody>
      </p:sp>
      <p:sp>
        <p:nvSpPr>
          <p:cNvPr id="4" name="Espace réservé du numéro de diapositive 3"/>
          <p:cNvSpPr>
            <a:spLocks noGrp="1"/>
          </p:cNvSpPr>
          <p:nvPr>
            <p:ph type="sldNum" sz="quarter" idx="5"/>
          </p:nvPr>
        </p:nvSpPr>
        <p:spPr/>
        <p:txBody>
          <a:bodyPr/>
          <a:lstStyle/>
          <a:p>
            <a:fld id="{486975DC-56D0-7B44-BA20-B0719AC52560}" type="slidenum">
              <a:rPr lang="fr-FR" smtClean="0"/>
              <a:t>1</a:t>
            </a:fld>
            <a:endParaRPr lang="fr-FR"/>
          </a:p>
        </p:txBody>
      </p:sp>
    </p:spTree>
    <p:extLst>
      <p:ext uri="{BB962C8B-B14F-4D97-AF65-F5344CB8AC3E}">
        <p14:creationId xmlns:p14="http://schemas.microsoft.com/office/powerpoint/2010/main" val="376666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Durant votre démonstration, prenez bien le temps de nous montrer ce que l’on doit voir et de nous faire remarquer ce qui est particulier (ex. Marc voit le nom et la description du restaurant, ainsi que ses coordonnées, il peut voir les menus, … lorsque vous présenterez Alicia qui est gérante, vous ferez remarquer que pour la même requête, elle voit aussi les coordonnées des gérants du restaurant.)</a:t>
            </a:r>
          </a:p>
        </p:txBody>
      </p:sp>
      <p:sp>
        <p:nvSpPr>
          <p:cNvPr id="4" name="Espace réservé du numéro de diapositive 3"/>
          <p:cNvSpPr>
            <a:spLocks noGrp="1"/>
          </p:cNvSpPr>
          <p:nvPr>
            <p:ph type="sldNum" sz="quarter" idx="5"/>
          </p:nvPr>
        </p:nvSpPr>
        <p:spPr/>
        <p:txBody>
          <a:bodyPr/>
          <a:lstStyle/>
          <a:p>
            <a:fld id="{486975DC-56D0-7B44-BA20-B0719AC52560}" type="slidenum">
              <a:rPr lang="fr-FR" smtClean="0"/>
              <a:t>5</a:t>
            </a:fld>
            <a:endParaRPr lang="fr-FR"/>
          </a:p>
        </p:txBody>
      </p:sp>
    </p:spTree>
    <p:extLst>
      <p:ext uri="{BB962C8B-B14F-4D97-AF65-F5344CB8AC3E}">
        <p14:creationId xmlns:p14="http://schemas.microsoft.com/office/powerpoint/2010/main" val="3734544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65825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15133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02480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229473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60508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649180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72467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53002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7626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96027F-7875-4030-9381-8BD8C4F21935}"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59219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92449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9715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5050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6950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546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12/18/2023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160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23250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12/18/2023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609825399"/>
      </p:ext>
    </p:extLst>
  </p:cSld>
  <p:clrMap bg1="dk1" tx1="lt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2E76EA-2DE8-D693-FFFE-2E41E391647E}"/>
              </a:ext>
            </a:extLst>
          </p:cNvPr>
          <p:cNvSpPr>
            <a:spLocks noGrp="1"/>
          </p:cNvSpPr>
          <p:nvPr>
            <p:ph type="ctrTitle"/>
          </p:nvPr>
        </p:nvSpPr>
        <p:spPr>
          <a:xfrm>
            <a:off x="474860" y="-1"/>
            <a:ext cx="4842046" cy="3329581"/>
          </a:xfrm>
        </p:spPr>
        <p:txBody>
          <a:bodyPr vert="horz" lIns="91440" tIns="45720" rIns="91440" bIns="45720" rtlCol="0" anchor="b">
            <a:normAutofit/>
          </a:bodyPr>
          <a:lstStyle/>
          <a:p>
            <a:pPr>
              <a:lnSpc>
                <a:spcPct val="90000"/>
              </a:lnSpc>
            </a:pPr>
            <a:r>
              <a:rPr lang="en-US" sz="3400"/>
              <a:t>Location de voiture API REST</a:t>
            </a:r>
            <a:br>
              <a:rPr lang="en-US" sz="3400"/>
            </a:br>
            <a:r>
              <a:rPr lang="en-US" sz="3400" err="1">
                <a:latin typeface="ADLaM Display"/>
                <a:ea typeface="ADLaM Display"/>
                <a:cs typeface="ADLaM Display"/>
              </a:rPr>
              <a:t>LoueMonChar</a:t>
            </a:r>
            <a:r>
              <a:rPr lang="en-US" sz="3400">
                <a:latin typeface="ADLaM Display"/>
                <a:ea typeface="ADLaM Display"/>
                <a:cs typeface="ADLaM Display"/>
              </a:rPr>
              <a:t> </a:t>
            </a:r>
            <a:r>
              <a:rPr lang="en-US" sz="3400"/>
              <a:t>🚗🚘</a:t>
            </a:r>
          </a:p>
        </p:txBody>
      </p:sp>
      <p:sp>
        <p:nvSpPr>
          <p:cNvPr id="5" name="Sous-titre 2">
            <a:extLst>
              <a:ext uri="{FF2B5EF4-FFF2-40B4-BE49-F238E27FC236}">
                <a16:creationId xmlns:a16="http://schemas.microsoft.com/office/drawing/2014/main" id="{E65E6669-E258-D8C4-E487-07B66D2FAC4A}"/>
              </a:ext>
            </a:extLst>
          </p:cNvPr>
          <p:cNvSpPr txBox="1">
            <a:spLocks/>
          </p:cNvSpPr>
          <p:nvPr/>
        </p:nvSpPr>
        <p:spPr>
          <a:xfrm>
            <a:off x="595889" y="571500"/>
            <a:ext cx="6186750" cy="861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457200">
              <a:buClr>
                <a:schemeClr val="accent1"/>
              </a:buClr>
              <a:buSzPct val="80000"/>
            </a:pPr>
            <a:r>
              <a:rPr lang="en-US" sz="3200" cap="all" err="1">
                <a:solidFill>
                  <a:schemeClr val="accent1"/>
                </a:solidFill>
                <a:latin typeface="+mj-lt"/>
                <a:ea typeface="+mj-ea"/>
                <a:cs typeface="+mj-cs"/>
              </a:rPr>
              <a:t>Présentation</a:t>
            </a:r>
            <a:r>
              <a:rPr lang="en-US" sz="3200" cap="all">
                <a:solidFill>
                  <a:schemeClr val="accent1"/>
                </a:solidFill>
                <a:latin typeface="+mj-lt"/>
                <a:ea typeface="+mj-ea"/>
                <a:cs typeface="+mj-cs"/>
              </a:rPr>
              <a:t> de </a:t>
            </a:r>
            <a:r>
              <a:rPr lang="en-US" sz="3200" cap="all" err="1">
                <a:solidFill>
                  <a:schemeClr val="accent1"/>
                </a:solidFill>
                <a:latin typeface="+mj-lt"/>
                <a:ea typeface="+mj-ea"/>
                <a:cs typeface="+mj-cs"/>
              </a:rPr>
              <a:t>l’API</a:t>
            </a:r>
            <a:r>
              <a:rPr lang="en-US" sz="3200" cap="all">
                <a:solidFill>
                  <a:schemeClr val="accent1"/>
                </a:solidFill>
                <a:latin typeface="+mj-lt"/>
                <a:ea typeface="+mj-ea"/>
                <a:cs typeface="+mj-cs"/>
              </a:rPr>
              <a:t> Rest</a:t>
            </a:r>
          </a:p>
          <a:p>
            <a:pPr defTabSz="457200">
              <a:buClr>
                <a:schemeClr val="accent1"/>
              </a:buClr>
              <a:buSzPct val="80000"/>
            </a:pPr>
            <a:endParaRPr lang="en-US" cap="all">
              <a:solidFill>
                <a:schemeClr val="accent1"/>
              </a:solidFill>
              <a:latin typeface="+mj-lt"/>
              <a:ea typeface="+mj-ea"/>
              <a:cs typeface="+mj-cs"/>
            </a:endParaRPr>
          </a:p>
        </p:txBody>
      </p:sp>
      <p:sp>
        <p:nvSpPr>
          <p:cNvPr id="24" name="Freeform 7">
            <a:extLst>
              <a:ext uri="{FF2B5EF4-FFF2-40B4-BE49-F238E27FC236}">
                <a16:creationId xmlns:a16="http://schemas.microsoft.com/office/drawing/2014/main" id="{897D890B-9AFB-4A90-9960-C92E65728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2449"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Rectangle 13">
            <a:extLst>
              <a:ext uri="{FF2B5EF4-FFF2-40B4-BE49-F238E27FC236}">
                <a16:creationId xmlns:a16="http://schemas.microsoft.com/office/drawing/2014/main" id="{98ED2387-9C78-40F9-B794-A735DCB3A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0109" y="0"/>
            <a:ext cx="4991892"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77FCF5B-12FA-4ED2-B449-20BD744A7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53900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7" name="Rectangle 17">
            <a:extLst>
              <a:ext uri="{FF2B5EF4-FFF2-40B4-BE49-F238E27FC236}">
                <a16:creationId xmlns:a16="http://schemas.microsoft.com/office/drawing/2014/main" id="{1780B2A6-1181-456F-8B6E-AD86960CD0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8" name="Graphic 8" descr="Car">
            <a:extLst>
              <a:ext uri="{FF2B5EF4-FFF2-40B4-BE49-F238E27FC236}">
                <a16:creationId xmlns:a16="http://schemas.microsoft.com/office/drawing/2014/main" id="{83AFF903-C84C-3148-48E2-B387BDC50A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3354" y="2074882"/>
            <a:ext cx="2936836" cy="2936836"/>
          </a:xfrm>
          <a:prstGeom prst="rect">
            <a:avLst/>
          </a:prstGeom>
          <a:effectLst/>
        </p:spPr>
      </p:pic>
      <p:sp>
        <p:nvSpPr>
          <p:cNvPr id="3" name="Sous-titre 2">
            <a:extLst>
              <a:ext uri="{FF2B5EF4-FFF2-40B4-BE49-F238E27FC236}">
                <a16:creationId xmlns:a16="http://schemas.microsoft.com/office/drawing/2014/main" id="{7C59095A-D4F3-EA5B-ECA2-8988612C8001}"/>
              </a:ext>
            </a:extLst>
          </p:cNvPr>
          <p:cNvSpPr>
            <a:spLocks/>
          </p:cNvSpPr>
          <p:nvPr/>
        </p:nvSpPr>
        <p:spPr>
          <a:xfrm>
            <a:off x="380541" y="4601246"/>
            <a:ext cx="9404352" cy="682574"/>
          </a:xfrm>
          <a:prstGeom prst="rect">
            <a:avLst/>
          </a:prstGeom>
        </p:spPr>
        <p:txBody>
          <a:bodyPr lIns="91440" tIns="45720" rIns="91440" bIns="45720" anchor="t"/>
          <a:lstStyle/>
          <a:p>
            <a:pPr defTabSz="452628">
              <a:spcAft>
                <a:spcPts val="600"/>
              </a:spcAft>
            </a:pPr>
            <a:endParaRPr lang="fr-FR" sz="1750"/>
          </a:p>
          <a:p>
            <a:pPr defTabSz="452628">
              <a:spcAft>
                <a:spcPts val="600"/>
              </a:spcAft>
            </a:pPr>
            <a:r>
              <a:rPr lang="fr-FR" sz="1900"/>
              <a:t>Première équipe: </a:t>
            </a:r>
            <a:r>
              <a:rPr lang="fr-FR" sz="1900" err="1"/>
              <a:t>Adham</a:t>
            </a:r>
            <a:r>
              <a:rPr lang="fr-FR" sz="1900"/>
              <a:t> </a:t>
            </a:r>
            <a:r>
              <a:rPr lang="fr-FR" sz="1900" err="1"/>
              <a:t>Elatris</a:t>
            </a:r>
            <a:r>
              <a:rPr lang="fr-FR" sz="1900"/>
              <a:t> et Tir Young</a:t>
            </a:r>
          </a:p>
          <a:p>
            <a:pPr defTabSz="452628">
              <a:spcAft>
                <a:spcPts val="600"/>
              </a:spcAft>
            </a:pPr>
            <a:r>
              <a:rPr lang="fr-FR" sz="1750"/>
              <a:t>Deuxième équipe: </a:t>
            </a:r>
            <a:r>
              <a:rPr lang="fr-FR"/>
              <a:t>Antoine </a:t>
            </a:r>
            <a:r>
              <a:rPr lang="fr-FR" err="1"/>
              <a:t>Rimano</a:t>
            </a:r>
            <a:r>
              <a:rPr lang="fr-FR"/>
              <a:t> et Billy Marcelin</a:t>
            </a:r>
            <a:r>
              <a:rPr lang="fr-FR" sz="1750"/>
              <a:t> </a:t>
            </a:r>
          </a:p>
          <a:p>
            <a:pPr defTabSz="452628">
              <a:spcAft>
                <a:spcPts val="600"/>
              </a:spcAft>
            </a:pPr>
            <a:endParaRPr lang="fr-FR" sz="1750"/>
          </a:p>
        </p:txBody>
      </p:sp>
    </p:spTree>
    <p:extLst>
      <p:ext uri="{BB962C8B-B14F-4D97-AF65-F5344CB8AC3E}">
        <p14:creationId xmlns:p14="http://schemas.microsoft.com/office/powerpoint/2010/main" val="971767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EA9A5115-0620-D73A-048B-1EB918FEA7F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6BB8A26-381F-A611-993D-5CE71002551A}"/>
              </a:ext>
            </a:extLst>
          </p:cNvPr>
          <p:cNvSpPr>
            <a:spLocks noGrp="1"/>
          </p:cNvSpPr>
          <p:nvPr>
            <p:ph type="title"/>
          </p:nvPr>
        </p:nvSpPr>
        <p:spPr>
          <a:xfrm>
            <a:off x="650669" y="629266"/>
            <a:ext cx="3330328" cy="1641986"/>
          </a:xfrm>
        </p:spPr>
        <p:txBody>
          <a:bodyPr vert="horz" lIns="91440" tIns="45720" rIns="91440" bIns="45720" rtlCol="0" anchor="t">
            <a:normAutofit/>
          </a:bodyPr>
          <a:lstStyle/>
          <a:p>
            <a:pPr>
              <a:lnSpc>
                <a:spcPct val="90000"/>
              </a:lnSpc>
            </a:pPr>
            <a:r>
              <a:rPr lang="en-US" sz="3600"/>
              <a:t>Les utilisateurs non autorisées</a:t>
            </a:r>
          </a:p>
        </p:txBody>
      </p:sp>
      <p:sp>
        <p:nvSpPr>
          <p:cNvPr id="5" name="Content Placeholder 4">
            <a:extLst>
              <a:ext uri="{FF2B5EF4-FFF2-40B4-BE49-F238E27FC236}">
                <a16:creationId xmlns:a16="http://schemas.microsoft.com/office/drawing/2014/main" id="{269C8957-E87A-07E0-B6B3-9301E921D6BE}"/>
              </a:ext>
            </a:extLst>
          </p:cNvPr>
          <p:cNvSpPr>
            <a:spLocks noGrp="1"/>
          </p:cNvSpPr>
          <p:nvPr>
            <p:ph idx="1"/>
          </p:nvPr>
        </p:nvSpPr>
        <p:spPr>
          <a:xfrm>
            <a:off x="650669" y="2438400"/>
            <a:ext cx="3845798" cy="3809999"/>
          </a:xfrm>
        </p:spPr>
        <p:txBody>
          <a:bodyPr vert="horz" lIns="91440" tIns="45720" rIns="91440" bIns="45720" rtlCol="0" anchor="t">
            <a:normAutofit fontScale="92500" lnSpcReduction="10000"/>
          </a:bodyPr>
          <a:lstStyle/>
          <a:p>
            <a:pPr marL="0" indent="0">
              <a:lnSpc>
                <a:spcPct val="90000"/>
              </a:lnSpc>
              <a:buClr>
                <a:schemeClr val="bg2">
                  <a:lumMod val="40000"/>
                  <a:lumOff val="60000"/>
                </a:schemeClr>
              </a:buClr>
              <a:buNone/>
            </a:pPr>
            <a:endParaRPr lang="en-US" sz="1500"/>
          </a:p>
          <a:p>
            <a:pPr>
              <a:lnSpc>
                <a:spcPct val="90000"/>
              </a:lnSpc>
              <a:buClr>
                <a:schemeClr val="bg2">
                  <a:lumMod val="40000"/>
                  <a:lumOff val="60000"/>
                </a:schemeClr>
              </a:buClr>
            </a:pPr>
            <a:endParaRPr lang="en-US" sz="1500"/>
          </a:p>
          <a:p>
            <a:pPr>
              <a:lnSpc>
                <a:spcPct val="90000"/>
              </a:lnSpc>
              <a:buClr>
                <a:schemeClr val="bg2">
                  <a:lumMod val="40000"/>
                  <a:lumOff val="60000"/>
                </a:schemeClr>
              </a:buClr>
            </a:pPr>
            <a:r>
              <a:rPr lang="en-US" sz="2400" err="1"/>
              <a:t>Ils</a:t>
            </a:r>
            <a:r>
              <a:rPr lang="en-US" sz="2400"/>
              <a:t> ne </a:t>
            </a:r>
            <a:r>
              <a:rPr lang="en-US" sz="2400" err="1"/>
              <a:t>pourront</a:t>
            </a:r>
            <a:r>
              <a:rPr lang="en-US" sz="2400"/>
              <a:t> pas </a:t>
            </a:r>
            <a:r>
              <a:rPr lang="en-US" sz="2400" err="1"/>
              <a:t>voir</a:t>
            </a:r>
            <a:r>
              <a:rPr lang="en-US" sz="2400"/>
              <a:t> les </a:t>
            </a:r>
            <a:r>
              <a:rPr lang="en-US" sz="2400" err="1"/>
              <a:t>données</a:t>
            </a:r>
            <a:r>
              <a:rPr lang="en-US" sz="2400"/>
              <a:t> </a:t>
            </a:r>
            <a:r>
              <a:rPr lang="en-US" sz="2400" err="1"/>
              <a:t>en</a:t>
            </a:r>
            <a:r>
              <a:rPr lang="en-US" sz="2400"/>
              <a:t> question</a:t>
            </a:r>
          </a:p>
          <a:p>
            <a:pPr>
              <a:lnSpc>
                <a:spcPct val="90000"/>
              </a:lnSpc>
              <a:buClr>
                <a:schemeClr val="bg2">
                  <a:lumMod val="40000"/>
                  <a:lumOff val="60000"/>
                </a:schemeClr>
              </a:buClr>
            </a:pPr>
            <a:endParaRPr lang="en-US" sz="2400"/>
          </a:p>
          <a:p>
            <a:pPr marL="1828800" lvl="4" indent="0">
              <a:lnSpc>
                <a:spcPct val="90000"/>
              </a:lnSpc>
              <a:buNone/>
            </a:pPr>
            <a:r>
              <a:rPr lang="en-US" sz="2600"/>
              <a:t>Et</a:t>
            </a:r>
          </a:p>
          <a:p>
            <a:pPr lvl="4">
              <a:lnSpc>
                <a:spcPct val="90000"/>
              </a:lnSpc>
              <a:buClr>
                <a:schemeClr val="bg2">
                  <a:lumMod val="40000"/>
                  <a:lumOff val="60000"/>
                </a:schemeClr>
              </a:buClr>
            </a:pPr>
            <a:endParaRPr lang="en-US" sz="1500"/>
          </a:p>
          <a:p>
            <a:pPr>
              <a:lnSpc>
                <a:spcPct val="90000"/>
              </a:lnSpc>
              <a:buClr>
                <a:schemeClr val="bg2">
                  <a:lumMod val="40000"/>
                  <a:lumOff val="60000"/>
                </a:schemeClr>
              </a:buClr>
            </a:pPr>
            <a:r>
              <a:rPr lang="en-US" sz="2200" err="1"/>
              <a:t>Ils</a:t>
            </a:r>
            <a:r>
              <a:rPr lang="en-US" sz="2200"/>
              <a:t> recevront un message </a:t>
            </a:r>
            <a:r>
              <a:rPr lang="en-US" sz="2200" err="1"/>
              <a:t>d'erreur</a:t>
            </a:r>
            <a:r>
              <a:rPr lang="en-US" sz="2200"/>
              <a:t> (403) </a:t>
            </a:r>
          </a:p>
          <a:p>
            <a:pPr>
              <a:lnSpc>
                <a:spcPct val="90000"/>
              </a:lnSpc>
              <a:buClr>
                <a:schemeClr val="bg2">
                  <a:lumMod val="40000"/>
                  <a:lumOff val="60000"/>
                </a:schemeClr>
              </a:buClr>
            </a:pPr>
            <a:endParaRPr lang="en-US" sz="1500"/>
          </a:p>
          <a:p>
            <a:pPr marL="0" indent="0">
              <a:lnSpc>
                <a:spcPct val="90000"/>
              </a:lnSpc>
              <a:buClr>
                <a:schemeClr val="bg2">
                  <a:lumMod val="40000"/>
                  <a:lumOff val="60000"/>
                </a:schemeClr>
              </a:buClr>
              <a:buNone/>
            </a:pPr>
            <a:r>
              <a:rPr lang="en-US" sz="1500"/>
              <a:t>                         </a:t>
            </a:r>
            <a:br>
              <a:rPr lang="en-US" sz="1500"/>
            </a:br>
            <a:endParaRPr lang="en-US" sz="1500"/>
          </a:p>
          <a:p>
            <a:pPr>
              <a:lnSpc>
                <a:spcPct val="90000"/>
              </a:lnSpc>
              <a:buClr>
                <a:schemeClr val="bg2">
                  <a:lumMod val="40000"/>
                  <a:lumOff val="60000"/>
                </a:schemeClr>
              </a:buClr>
            </a:pPr>
            <a:endParaRPr lang="en-US" sz="1500"/>
          </a:p>
        </p:txBody>
      </p:sp>
      <p:pic>
        <p:nvPicPr>
          <p:cNvPr id="3" name="Picture 2" descr="JOHN CENA - Imgflip">
            <a:extLst>
              <a:ext uri="{FF2B5EF4-FFF2-40B4-BE49-F238E27FC236}">
                <a16:creationId xmlns:a16="http://schemas.microsoft.com/office/drawing/2014/main" id="{E092A5F7-8463-310C-AF14-F4206282DDCF}"/>
              </a:ext>
            </a:extLst>
          </p:cNvPr>
          <p:cNvPicPr>
            <a:picLocks noChangeAspect="1"/>
          </p:cNvPicPr>
          <p:nvPr/>
        </p:nvPicPr>
        <p:blipFill rotWithShape="1">
          <a:blip r:embed="rId3"/>
          <a:srcRect r="-1" b="22613"/>
          <a:stretch/>
        </p:blipFill>
        <p:spPr>
          <a:xfrm>
            <a:off x="4634680" y="10"/>
            <a:ext cx="7560130" cy="6857990"/>
          </a:xfrm>
          <a:prstGeom prst="rect">
            <a:avLst/>
          </a:prstGeom>
        </p:spPr>
      </p:pic>
    </p:spTree>
    <p:extLst>
      <p:ext uri="{BB962C8B-B14F-4D97-AF65-F5344CB8AC3E}">
        <p14:creationId xmlns:p14="http://schemas.microsoft.com/office/powerpoint/2010/main" val="3833874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 name="Picture 2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2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3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6" name="Rectangle 3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990919-D82C-787A-C1C9-1F511770A385}"/>
              </a:ext>
            </a:extLst>
          </p:cNvPr>
          <p:cNvSpPr>
            <a:spLocks noGrp="1"/>
          </p:cNvSpPr>
          <p:nvPr>
            <p:ph type="title"/>
          </p:nvPr>
        </p:nvSpPr>
        <p:spPr>
          <a:xfrm>
            <a:off x="8201837" y="1454963"/>
            <a:ext cx="3342462" cy="3308380"/>
          </a:xfrm>
        </p:spPr>
        <p:txBody>
          <a:bodyPr vert="horz" lIns="91440" tIns="45720" rIns="91440" bIns="45720" rtlCol="0" anchor="b">
            <a:normAutofit/>
          </a:bodyPr>
          <a:lstStyle/>
          <a:p>
            <a:endParaRPr lang="en-US" sz="6000"/>
          </a:p>
        </p:txBody>
      </p:sp>
      <p:sp>
        <p:nvSpPr>
          <p:cNvPr id="3" name="Text Placeholder 2">
            <a:extLst>
              <a:ext uri="{FF2B5EF4-FFF2-40B4-BE49-F238E27FC236}">
                <a16:creationId xmlns:a16="http://schemas.microsoft.com/office/drawing/2014/main" id="{F2869D72-4CF8-3FD4-E425-03800623F9D2}"/>
              </a:ext>
            </a:extLst>
          </p:cNvPr>
          <p:cNvSpPr>
            <a:spLocks noGrp="1"/>
          </p:cNvSpPr>
          <p:nvPr>
            <p:ph type="body" idx="1"/>
          </p:nvPr>
        </p:nvSpPr>
        <p:spPr>
          <a:xfrm>
            <a:off x="8201837" y="4763342"/>
            <a:ext cx="3342462" cy="1485055"/>
          </a:xfrm>
        </p:spPr>
        <p:txBody>
          <a:bodyPr vert="horz" lIns="91440" tIns="45720" rIns="91440" bIns="45720" rtlCol="0" anchor="t">
            <a:normAutofit/>
          </a:bodyPr>
          <a:lstStyle/>
          <a:p>
            <a:pPr>
              <a:buClr>
                <a:schemeClr val="bg2">
                  <a:lumMod val="40000"/>
                  <a:lumOff val="60000"/>
                </a:schemeClr>
              </a:buClr>
            </a:pPr>
            <a:endParaRPr lang="en-US" sz="1800">
              <a:solidFill>
                <a:schemeClr val="bg2">
                  <a:lumMod val="40000"/>
                  <a:lumOff val="60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072E1145-9253-6EAB-9494-DCF6B6124631}"/>
              </a:ext>
            </a:extLst>
          </p:cNvPr>
          <p:cNvPicPr>
            <a:picLocks noChangeAspect="1"/>
          </p:cNvPicPr>
          <p:nvPr/>
        </p:nvPicPr>
        <p:blipFill>
          <a:blip r:embed="rId7"/>
          <a:stretch>
            <a:fillRect/>
          </a:stretch>
        </p:blipFill>
        <p:spPr>
          <a:xfrm>
            <a:off x="-44824" y="-67235"/>
            <a:ext cx="12236823" cy="6858000"/>
          </a:xfrm>
          <a:prstGeom prst="rect">
            <a:avLst/>
          </a:prstGeom>
        </p:spPr>
      </p:pic>
    </p:spTree>
    <p:extLst>
      <p:ext uri="{BB962C8B-B14F-4D97-AF65-F5344CB8AC3E}">
        <p14:creationId xmlns:p14="http://schemas.microsoft.com/office/powerpoint/2010/main" val="3815803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A75ABFBA-9E53-4E27-4624-850DB6A7594D}"/>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7200"/>
              <a:t>Autres scénarios</a:t>
            </a:r>
          </a:p>
        </p:txBody>
      </p:sp>
      <p:sp>
        <p:nvSpPr>
          <p:cNvPr id="3" name="Espace réservé du contenu 2">
            <a:extLst>
              <a:ext uri="{FF2B5EF4-FFF2-40B4-BE49-F238E27FC236}">
                <a16:creationId xmlns:a16="http://schemas.microsoft.com/office/drawing/2014/main" id="{79FEC71F-1B08-813C-CAF5-77D29CEA8C4F}"/>
              </a:ext>
            </a:extLst>
          </p:cNvPr>
          <p:cNvSpPr>
            <a:spLocks noGrp="1"/>
          </p:cNvSpPr>
          <p:nvPr>
            <p:ph idx="1"/>
          </p:nvPr>
        </p:nvSpPr>
        <p:spPr>
          <a:xfrm>
            <a:off x="636916" y="5722373"/>
            <a:ext cx="9184605" cy="523305"/>
          </a:xfrm>
        </p:spPr>
        <p:txBody>
          <a:bodyPr vert="horz" lIns="91440" tIns="45720" rIns="91440" bIns="45720" rtlCol="0" anchor="t">
            <a:normAutofit/>
          </a:bodyPr>
          <a:lstStyle/>
          <a:p>
            <a:pPr marL="0" indent="0">
              <a:lnSpc>
                <a:spcPct val="90000"/>
              </a:lnSpc>
              <a:buClr>
                <a:schemeClr val="accent1"/>
              </a:buClr>
              <a:buNone/>
            </a:pPr>
            <a:r>
              <a:rPr lang="en-US" sz="1700" cap="all">
                <a:solidFill>
                  <a:srgbClr val="FFFF00"/>
                </a:solidFill>
              </a:rPr>
              <a:t>Un </a:t>
            </a:r>
            <a:r>
              <a:rPr lang="en-US" sz="1700" cap="all" err="1">
                <a:solidFill>
                  <a:srgbClr val="FFFF00"/>
                </a:solidFill>
              </a:rPr>
              <a:t>utilisateur</a:t>
            </a:r>
            <a:r>
              <a:rPr lang="en-US" sz="1700" cap="all">
                <a:solidFill>
                  <a:srgbClr val="FFFF00"/>
                </a:solidFill>
              </a:rPr>
              <a:t> qui </a:t>
            </a:r>
            <a:r>
              <a:rPr lang="en-US" sz="1700" cap="all" err="1">
                <a:solidFill>
                  <a:srgbClr val="FFFF00"/>
                </a:solidFill>
              </a:rPr>
              <a:t>n'a</a:t>
            </a:r>
            <a:r>
              <a:rPr lang="en-US" sz="1700" cap="all">
                <a:solidFill>
                  <a:srgbClr val="FFFF00"/>
                </a:solidFill>
              </a:rPr>
              <a:t> pas de </a:t>
            </a:r>
            <a:r>
              <a:rPr lang="en-US" sz="1700" cap="all" err="1">
                <a:solidFill>
                  <a:srgbClr val="FFFF00"/>
                </a:solidFill>
              </a:rPr>
              <a:t>compte</a:t>
            </a:r>
            <a:r>
              <a:rPr lang="en-US" sz="1700" cap="all">
                <a:solidFill>
                  <a:srgbClr val="FFFF00"/>
                </a:solidFill>
              </a:rPr>
              <a:t> (</a:t>
            </a:r>
            <a:r>
              <a:rPr lang="en-US" sz="1700" cap="all" err="1">
                <a:solidFill>
                  <a:srgbClr val="FFFF00"/>
                </a:solidFill>
              </a:rPr>
              <a:t>key,token,etc</a:t>
            </a:r>
            <a:r>
              <a:rPr lang="en-US" sz="1700" cap="all">
                <a:solidFill>
                  <a:srgbClr val="FFFF00"/>
                </a:solidFill>
              </a:rPr>
              <a:t>) </a:t>
            </a:r>
            <a:r>
              <a:rPr lang="en-US" sz="1700" cap="all" err="1">
                <a:solidFill>
                  <a:srgbClr val="FFFF00"/>
                </a:solidFill>
              </a:rPr>
              <a:t>veut</a:t>
            </a:r>
            <a:r>
              <a:rPr lang="en-US" sz="1700" cap="all">
                <a:solidFill>
                  <a:srgbClr val="FFFF00"/>
                </a:solidFill>
              </a:rPr>
              <a:t> se connecter</a:t>
            </a:r>
          </a:p>
        </p:txBody>
      </p:sp>
      <p:pic>
        <p:nvPicPr>
          <p:cNvPr id="4" name="Picture 3" descr="A screenshot of a computer&#10;&#10;Description automatically generated">
            <a:extLst>
              <a:ext uri="{FF2B5EF4-FFF2-40B4-BE49-F238E27FC236}">
                <a16:creationId xmlns:a16="http://schemas.microsoft.com/office/drawing/2014/main" id="{1330040C-3209-CCB7-A088-AFCDD340E76D}"/>
              </a:ext>
            </a:extLst>
          </p:cNvPr>
          <p:cNvPicPr>
            <a:picLocks noChangeAspect="1"/>
          </p:cNvPicPr>
          <p:nvPr/>
        </p:nvPicPr>
        <p:blipFill rotWithShape="1">
          <a:blip r:embed="rId7"/>
          <a:srcRect t="15877" r="-1" b="11156"/>
          <a:stretch/>
        </p:blipFill>
        <p:spPr>
          <a:xfrm>
            <a:off x="635458" y="640080"/>
            <a:ext cx="9051593" cy="354670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825697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a:xfrm>
            <a:off x="636916" y="4542503"/>
            <a:ext cx="9184606" cy="1179870"/>
          </a:xfrm>
        </p:spPr>
        <p:txBody>
          <a:bodyPr vert="horz" lIns="91440" tIns="45720" rIns="91440" bIns="45720" rtlCol="0" anchor="b">
            <a:normAutofit/>
          </a:bodyPr>
          <a:lstStyle/>
          <a:p>
            <a:pPr>
              <a:lnSpc>
                <a:spcPct val="90000"/>
              </a:lnSpc>
            </a:pPr>
            <a:r>
              <a:rPr lang="en-US" sz="720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a:xfrm>
            <a:off x="636916" y="5722373"/>
            <a:ext cx="9184605" cy="523305"/>
          </a:xfrm>
        </p:spPr>
        <p:txBody>
          <a:bodyPr vert="horz" lIns="91440" tIns="45720" rIns="91440" bIns="45720" rtlCol="0" anchor="t">
            <a:normAutofit/>
          </a:bodyPr>
          <a:lstStyle/>
          <a:p>
            <a:pPr>
              <a:buClr>
                <a:schemeClr val="accent1"/>
              </a:buClr>
            </a:pPr>
            <a:r>
              <a:rPr lang="en-US">
                <a:solidFill>
                  <a:srgbClr val="FFFF00"/>
                </a:solidFill>
              </a:rPr>
              <a:t>ACCÈS REFUSÉ</a:t>
            </a:r>
          </a:p>
        </p:txBody>
      </p:sp>
      <p:pic>
        <p:nvPicPr>
          <p:cNvPr id="4" name="Picture 3" descr="A screenshot of a computer&#10;&#10;Description automatically generated">
            <a:extLst>
              <a:ext uri="{FF2B5EF4-FFF2-40B4-BE49-F238E27FC236}">
                <a16:creationId xmlns:a16="http://schemas.microsoft.com/office/drawing/2014/main" id="{C3510180-DFC9-DB84-E53A-9F334C85DAAA}"/>
              </a:ext>
            </a:extLst>
          </p:cNvPr>
          <p:cNvPicPr>
            <a:picLocks noChangeAspect="1"/>
          </p:cNvPicPr>
          <p:nvPr/>
        </p:nvPicPr>
        <p:blipFill rotWithShape="1">
          <a:blip r:embed="rId7"/>
          <a:srcRect t="11978" r="-1" b="7156"/>
          <a:stretch/>
        </p:blipFill>
        <p:spPr>
          <a:xfrm>
            <a:off x="635458" y="640080"/>
            <a:ext cx="9186063" cy="360273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34817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2C24D1-CF88-08A7-4077-17BC224BB486}"/>
              </a:ext>
            </a:extLst>
          </p:cNvPr>
          <p:cNvSpPr>
            <a:spLocks noGrp="1"/>
          </p:cNvSpPr>
          <p:nvPr>
            <p:ph type="title"/>
          </p:nvPr>
        </p:nvSpPr>
        <p:spPr>
          <a:xfrm>
            <a:off x="5282381" y="629266"/>
            <a:ext cx="4767471" cy="1641986"/>
          </a:xfrm>
        </p:spPr>
        <p:txBody>
          <a:bodyPr>
            <a:normAutofit/>
          </a:bodyPr>
          <a:lstStyle/>
          <a:p>
            <a:r>
              <a:rPr lang="fr-FR"/>
              <a:t>Conclusion</a:t>
            </a:r>
          </a:p>
        </p:txBody>
      </p:sp>
      <p:pic>
        <p:nvPicPr>
          <p:cNvPr id="9" name="Picture 8" descr="Grand parking de voitures vu du dessus">
            <a:extLst>
              <a:ext uri="{FF2B5EF4-FFF2-40B4-BE49-F238E27FC236}">
                <a16:creationId xmlns:a16="http://schemas.microsoft.com/office/drawing/2014/main" id="{8319202A-16F9-755C-8465-A03F3D5DB142}"/>
              </a:ext>
            </a:extLst>
          </p:cNvPr>
          <p:cNvPicPr>
            <a:picLocks noChangeAspect="1"/>
          </p:cNvPicPr>
          <p:nvPr/>
        </p:nvPicPr>
        <p:blipFill rotWithShape="1">
          <a:blip r:embed="rId3"/>
          <a:srcRect l="12778" r="42249" b="9"/>
          <a:stretch/>
        </p:blipFill>
        <p:spPr>
          <a:xfrm>
            <a:off x="-1" y="10"/>
            <a:ext cx="4634680" cy="6857990"/>
          </a:xfrm>
          <a:prstGeom prst="rect">
            <a:avLst/>
          </a:prstGeom>
        </p:spPr>
      </p:pic>
      <p:sp>
        <p:nvSpPr>
          <p:cNvPr id="3" name="Espace réservé du contenu 2">
            <a:extLst>
              <a:ext uri="{FF2B5EF4-FFF2-40B4-BE49-F238E27FC236}">
                <a16:creationId xmlns:a16="http://schemas.microsoft.com/office/drawing/2014/main" id="{CD568744-B0AB-264C-DC0B-00DDA96C8AB0}"/>
              </a:ext>
            </a:extLst>
          </p:cNvPr>
          <p:cNvSpPr>
            <a:spLocks noGrp="1"/>
          </p:cNvSpPr>
          <p:nvPr>
            <p:ph idx="1"/>
          </p:nvPr>
        </p:nvSpPr>
        <p:spPr>
          <a:xfrm>
            <a:off x="5065564" y="1450259"/>
            <a:ext cx="6325088" cy="3809999"/>
          </a:xfrm>
        </p:spPr>
        <p:txBody>
          <a:bodyPr vert="horz" lIns="91440" tIns="45720" rIns="91440" bIns="45720" rtlCol="0" anchor="t">
            <a:normAutofit/>
          </a:bodyPr>
          <a:lstStyle/>
          <a:p>
            <a:r>
              <a:rPr lang="fr-FR"/>
              <a:t>En conclusion, notre API REST de location de voiture offre une solution complète et conviviale pour les utilisateurs et les propriétaires de véhicules. </a:t>
            </a:r>
          </a:p>
          <a:p>
            <a:pPr marL="0" indent="0">
              <a:buClr>
                <a:srgbClr val="EF53A5"/>
              </a:buClr>
              <a:buNone/>
            </a:pPr>
            <a:r>
              <a:rPr lang="fr-FR" sz="3200">
                <a:solidFill>
                  <a:srgbClr val="FFFF00"/>
                </a:solidFill>
                <a:latin typeface="Bradley Hand ITC"/>
              </a:rPr>
              <a:t>Chez </a:t>
            </a:r>
            <a:r>
              <a:rPr lang="fr-FR" sz="3200" err="1">
                <a:solidFill>
                  <a:srgbClr val="FFFF00"/>
                </a:solidFill>
                <a:latin typeface="Bradley Hand ITC"/>
              </a:rPr>
              <a:t>LoueMonChar</a:t>
            </a:r>
            <a:r>
              <a:rPr lang="fr-FR" sz="3200">
                <a:solidFill>
                  <a:srgbClr val="FFFF00"/>
                </a:solidFill>
                <a:latin typeface="Bradley Hand ITC"/>
              </a:rPr>
              <a:t>, on l'a ton char.</a:t>
            </a:r>
          </a:p>
        </p:txBody>
      </p:sp>
      <p:pic>
        <p:nvPicPr>
          <p:cNvPr id="4" name="Picture 3">
            <a:extLst>
              <a:ext uri="{FF2B5EF4-FFF2-40B4-BE49-F238E27FC236}">
                <a16:creationId xmlns:a16="http://schemas.microsoft.com/office/drawing/2014/main" id="{8682032B-5AD4-BABE-AF2D-A1E5D5F7270B}"/>
              </a:ext>
            </a:extLst>
          </p:cNvPr>
          <p:cNvPicPr>
            <a:picLocks noChangeAspect="1"/>
          </p:cNvPicPr>
          <p:nvPr/>
        </p:nvPicPr>
        <p:blipFill>
          <a:blip r:embed="rId4"/>
          <a:stretch>
            <a:fillRect/>
          </a:stretch>
        </p:blipFill>
        <p:spPr>
          <a:xfrm>
            <a:off x="6405281" y="3511248"/>
            <a:ext cx="3807757" cy="2883502"/>
          </a:xfrm>
          <a:prstGeom prst="rect">
            <a:avLst/>
          </a:prstGeom>
        </p:spPr>
      </p:pic>
    </p:spTree>
    <p:extLst>
      <p:ext uri="{BB962C8B-B14F-4D97-AF65-F5344CB8AC3E}">
        <p14:creationId xmlns:p14="http://schemas.microsoft.com/office/powerpoint/2010/main" val="298938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45740-4D93-3C14-3203-F4EDF06D5E03}"/>
              </a:ext>
            </a:extLst>
          </p:cNvPr>
          <p:cNvSpPr>
            <a:spLocks noGrp="1"/>
          </p:cNvSpPr>
          <p:nvPr>
            <p:ph type="title"/>
          </p:nvPr>
        </p:nvSpPr>
        <p:spPr>
          <a:xfrm>
            <a:off x="6742108" y="629266"/>
            <a:ext cx="3307744" cy="1641986"/>
          </a:xfrm>
        </p:spPr>
        <p:txBody>
          <a:bodyPr>
            <a:normAutofit/>
          </a:bodyPr>
          <a:lstStyle/>
          <a:p>
            <a:r>
              <a:rPr lang="fr-FR"/>
              <a:t>Objectif</a:t>
            </a:r>
          </a:p>
        </p:txBody>
      </p:sp>
      <p:sp>
        <p:nvSpPr>
          <p:cNvPr id="3" name="Espace réservé du contenu 2">
            <a:extLst>
              <a:ext uri="{FF2B5EF4-FFF2-40B4-BE49-F238E27FC236}">
                <a16:creationId xmlns:a16="http://schemas.microsoft.com/office/drawing/2014/main" id="{0A76A996-DEA1-0031-9575-8D76079F7296}"/>
              </a:ext>
            </a:extLst>
          </p:cNvPr>
          <p:cNvSpPr>
            <a:spLocks noGrp="1"/>
          </p:cNvSpPr>
          <p:nvPr>
            <p:ph idx="1"/>
          </p:nvPr>
        </p:nvSpPr>
        <p:spPr>
          <a:xfrm>
            <a:off x="6466788" y="1602557"/>
            <a:ext cx="5723386" cy="4645842"/>
          </a:xfrm>
        </p:spPr>
        <p:txBody>
          <a:bodyPr vert="horz" lIns="91440" tIns="45720" rIns="91440" bIns="45720" rtlCol="0" anchor="t">
            <a:normAutofit/>
          </a:bodyPr>
          <a:lstStyle/>
          <a:p>
            <a:pPr>
              <a:lnSpc>
                <a:spcPct val="90000"/>
              </a:lnSpc>
            </a:pPr>
            <a:r>
              <a:rPr lang="fr-FR"/>
              <a:t>Permettre aux utilisateurs de s'inscrire et de créer un compte.</a:t>
            </a:r>
          </a:p>
          <a:p>
            <a:pPr>
              <a:lnSpc>
                <a:spcPct val="90000"/>
              </a:lnSpc>
            </a:pPr>
            <a:r>
              <a:rPr lang="fr-FR"/>
              <a:t>Stocker des informations telles que le nom, l'adresse, le numéro de téléphone, etc.</a:t>
            </a:r>
          </a:p>
          <a:p>
            <a:pPr>
              <a:lnSpc>
                <a:spcPct val="90000"/>
              </a:lnSpc>
            </a:pPr>
            <a:r>
              <a:rPr lang="fr-FR"/>
              <a:t>Fournir une liste complète de voitures pour la location.</a:t>
            </a:r>
          </a:p>
          <a:p>
            <a:pPr>
              <a:lnSpc>
                <a:spcPct val="90000"/>
              </a:lnSpc>
            </a:pPr>
            <a:r>
              <a:rPr lang="fr-FR"/>
              <a:t>Inclure des informations détaillées sur chaque véhicule, comme le modèle, la couleur, le kilométrage, etc.</a:t>
            </a:r>
          </a:p>
          <a:p>
            <a:pPr>
              <a:lnSpc>
                <a:spcPct val="90000"/>
              </a:lnSpc>
            </a:pPr>
            <a:r>
              <a:rPr lang="fr-FR"/>
              <a:t>Gérer l'authentification de manière sécurisée</a:t>
            </a:r>
          </a:p>
          <a:p>
            <a:pPr>
              <a:lnSpc>
                <a:spcPct val="90000"/>
              </a:lnSpc>
            </a:pPr>
            <a:endParaRPr lang="fr-FR" sz="1400"/>
          </a:p>
        </p:txBody>
      </p:sp>
      <p:pic>
        <p:nvPicPr>
          <p:cNvPr id="5" name="Picture 4" descr="Grand parking de voitures vu du dessus">
            <a:extLst>
              <a:ext uri="{FF2B5EF4-FFF2-40B4-BE49-F238E27FC236}">
                <a16:creationId xmlns:a16="http://schemas.microsoft.com/office/drawing/2014/main" id="{277F816C-CCE2-1ED7-632A-B2F8FFF0D92A}"/>
              </a:ext>
            </a:extLst>
          </p:cNvPr>
          <p:cNvPicPr>
            <a:picLocks noChangeAspect="1"/>
          </p:cNvPicPr>
          <p:nvPr/>
        </p:nvPicPr>
        <p:blipFill rotWithShape="1">
          <a:blip r:embed="rId3"/>
          <a:srcRect l="5696" r="35167" b="9"/>
          <a:stretch/>
        </p:blipFill>
        <p:spPr>
          <a:xfrm>
            <a:off x="-2" y="10"/>
            <a:ext cx="6094407" cy="6857990"/>
          </a:xfrm>
          <a:prstGeom prst="rect">
            <a:avLst/>
          </a:prstGeom>
        </p:spPr>
      </p:pic>
    </p:spTree>
    <p:extLst>
      <p:ext uri="{BB962C8B-B14F-4D97-AF65-F5344CB8AC3E}">
        <p14:creationId xmlns:p14="http://schemas.microsoft.com/office/powerpoint/2010/main" val="172312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77AAC915-EB8E-E53C-E03A-D3F005AFFFA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F13BF4D-FDA5-9E57-C84C-1EFDFEDAE9C1}"/>
              </a:ext>
            </a:extLst>
          </p:cNvPr>
          <p:cNvSpPr>
            <a:spLocks noGrp="1"/>
          </p:cNvSpPr>
          <p:nvPr>
            <p:ph type="title"/>
          </p:nvPr>
        </p:nvSpPr>
        <p:spPr>
          <a:xfrm>
            <a:off x="6742108" y="629266"/>
            <a:ext cx="3307744" cy="1641986"/>
          </a:xfrm>
        </p:spPr>
        <p:txBody>
          <a:bodyPr>
            <a:normAutofit/>
          </a:bodyPr>
          <a:lstStyle/>
          <a:p>
            <a:r>
              <a:rPr lang="fr-FR"/>
              <a:t>Objectif (suite)</a:t>
            </a:r>
          </a:p>
        </p:txBody>
      </p:sp>
      <p:pic>
        <p:nvPicPr>
          <p:cNvPr id="5" name="Picture 4" descr="Voitures garées en ligne">
            <a:extLst>
              <a:ext uri="{FF2B5EF4-FFF2-40B4-BE49-F238E27FC236}">
                <a16:creationId xmlns:a16="http://schemas.microsoft.com/office/drawing/2014/main" id="{2DFD226D-74BD-3647-7A81-4B4B719BA1D8}"/>
              </a:ext>
            </a:extLst>
          </p:cNvPr>
          <p:cNvPicPr>
            <a:picLocks noChangeAspect="1"/>
          </p:cNvPicPr>
          <p:nvPr/>
        </p:nvPicPr>
        <p:blipFill rotWithShape="1">
          <a:blip r:embed="rId3"/>
          <a:srcRect l="26752" r="6646" b="6"/>
          <a:stretch/>
        </p:blipFill>
        <p:spPr>
          <a:xfrm>
            <a:off x="-2" y="10"/>
            <a:ext cx="6094407" cy="6857990"/>
          </a:xfrm>
          <a:prstGeom prst="rect">
            <a:avLst/>
          </a:prstGeom>
        </p:spPr>
      </p:pic>
      <p:sp>
        <p:nvSpPr>
          <p:cNvPr id="3" name="Espace réservé du contenu 2">
            <a:extLst>
              <a:ext uri="{FF2B5EF4-FFF2-40B4-BE49-F238E27FC236}">
                <a16:creationId xmlns:a16="http://schemas.microsoft.com/office/drawing/2014/main" id="{68F1DABF-833C-F3FD-5F0F-88B222836B8F}"/>
              </a:ext>
            </a:extLst>
          </p:cNvPr>
          <p:cNvSpPr>
            <a:spLocks noGrp="1"/>
          </p:cNvSpPr>
          <p:nvPr>
            <p:ph idx="1"/>
          </p:nvPr>
        </p:nvSpPr>
        <p:spPr>
          <a:xfrm>
            <a:off x="6742108" y="2438400"/>
            <a:ext cx="4237832" cy="3809999"/>
          </a:xfrm>
        </p:spPr>
        <p:txBody>
          <a:bodyPr vert="horz" lIns="91440" tIns="45720" rIns="91440" bIns="45720" rtlCol="0" anchor="t">
            <a:normAutofit/>
          </a:bodyPr>
          <a:lstStyle/>
          <a:p>
            <a:pPr>
              <a:lnSpc>
                <a:spcPct val="90000"/>
              </a:lnSpc>
            </a:pPr>
            <a:r>
              <a:rPr lang="fr-FR"/>
              <a:t>Gérer les confirmations, les annulations et les modifications de réservation.</a:t>
            </a:r>
          </a:p>
          <a:p>
            <a:pPr marL="0" indent="0">
              <a:lnSpc>
                <a:spcPct val="90000"/>
              </a:lnSpc>
              <a:buClr>
                <a:srgbClr val="EF53A5"/>
              </a:buClr>
              <a:buNone/>
            </a:pPr>
            <a:endParaRPr lang="fr-FR"/>
          </a:p>
          <a:p>
            <a:pPr>
              <a:lnSpc>
                <a:spcPct val="90000"/>
              </a:lnSpc>
            </a:pPr>
            <a:r>
              <a:rPr lang="fr-FR"/>
              <a:t>Gérer les autorisations et l'accès à l'API de manière sécurisée.</a:t>
            </a:r>
          </a:p>
          <a:p>
            <a:pPr marL="0" indent="0">
              <a:lnSpc>
                <a:spcPct val="90000"/>
              </a:lnSpc>
              <a:buClr>
                <a:srgbClr val="EF53A5"/>
              </a:buClr>
              <a:buNone/>
            </a:pPr>
            <a:endParaRPr lang="fr-FR"/>
          </a:p>
          <a:p>
            <a:pPr>
              <a:lnSpc>
                <a:spcPct val="90000"/>
              </a:lnSpc>
            </a:pPr>
            <a:r>
              <a:rPr lang="fr-FR"/>
              <a:t>Gérer la gestion des voitures, comme les ajouter, les modifier et les effacer</a:t>
            </a:r>
          </a:p>
          <a:p>
            <a:pPr>
              <a:lnSpc>
                <a:spcPct val="90000"/>
              </a:lnSpc>
            </a:pPr>
            <a:endParaRPr lang="fr-FR"/>
          </a:p>
        </p:txBody>
      </p:sp>
    </p:spTree>
    <p:extLst>
      <p:ext uri="{BB962C8B-B14F-4D97-AF65-F5344CB8AC3E}">
        <p14:creationId xmlns:p14="http://schemas.microsoft.com/office/powerpoint/2010/main" val="297052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157FD7-5FCB-8E41-D694-4CECAD1B3E37}"/>
              </a:ext>
            </a:extLst>
          </p:cNvPr>
          <p:cNvSpPr>
            <a:spLocks noGrp="1"/>
          </p:cNvSpPr>
          <p:nvPr>
            <p:ph type="title"/>
          </p:nvPr>
        </p:nvSpPr>
        <p:spPr>
          <a:xfrm>
            <a:off x="526381" y="374566"/>
            <a:ext cx="4795482" cy="1641987"/>
          </a:xfrm>
        </p:spPr>
        <p:txBody>
          <a:bodyPr>
            <a:normAutofit/>
          </a:bodyPr>
          <a:lstStyle/>
          <a:p>
            <a:pPr algn="ctr"/>
            <a:r>
              <a:rPr lang="fr-FR"/>
              <a:t>Scénarios d’utilisation</a:t>
            </a:r>
          </a:p>
        </p:txBody>
      </p:sp>
      <p:pic>
        <p:nvPicPr>
          <p:cNvPr id="11" name="Espace réservé du contenu 10">
            <a:extLst>
              <a:ext uri="{FF2B5EF4-FFF2-40B4-BE49-F238E27FC236}">
                <a16:creationId xmlns:a16="http://schemas.microsoft.com/office/drawing/2014/main" id="{902ECDE8-2351-64AA-5530-465429BAC34D}"/>
              </a:ext>
            </a:extLst>
          </p:cNvPr>
          <p:cNvPicPr>
            <a:picLocks noGrp="1" noChangeAspect="1"/>
          </p:cNvPicPr>
          <p:nvPr>
            <p:ph idx="1"/>
          </p:nvPr>
        </p:nvPicPr>
        <p:blipFill rotWithShape="1">
          <a:blip r:embed="rId3"/>
          <a:srcRect t="3383" r="1" b="11258"/>
          <a:stretch/>
        </p:blipFill>
        <p:spPr>
          <a:xfrm>
            <a:off x="6094410" y="609601"/>
            <a:ext cx="5449889" cy="5638797"/>
          </a:xfrm>
          <a:prstGeom prst="rect">
            <a:avLst/>
          </a:prstGeom>
          <a:effectLst>
            <a:outerShdw blurRad="50800" dist="38100" dir="5400000" algn="t" rotWithShape="0">
              <a:prstClr val="black">
                <a:alpha val="43000"/>
              </a:prstClr>
            </a:outerShdw>
          </a:effectLst>
        </p:spPr>
      </p:pic>
      <p:sp>
        <p:nvSpPr>
          <p:cNvPr id="19" name="Rectangle 18">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4" name="Espace réservé du contenu 2">
            <a:extLst>
              <a:ext uri="{FF2B5EF4-FFF2-40B4-BE49-F238E27FC236}">
                <a16:creationId xmlns:a16="http://schemas.microsoft.com/office/drawing/2014/main" id="{F1F22048-F782-6DC9-A88C-A043C3044777}"/>
              </a:ext>
            </a:extLst>
          </p:cNvPr>
          <p:cNvGraphicFramePr/>
          <p:nvPr>
            <p:extLst>
              <p:ext uri="{D42A27DB-BD31-4B8C-83A1-F6EECF244321}">
                <p14:modId xmlns:p14="http://schemas.microsoft.com/office/powerpoint/2010/main" val="1888001961"/>
              </p:ext>
            </p:extLst>
          </p:nvPr>
        </p:nvGraphicFramePr>
        <p:xfrm>
          <a:off x="647701" y="2057401"/>
          <a:ext cx="5066197" cy="42022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8039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80" name="Picture 61">
            <a:extLst>
              <a:ext uri="{FF2B5EF4-FFF2-40B4-BE49-F238E27FC236}">
                <a16:creationId xmlns:a16="http://schemas.microsoft.com/office/drawing/2014/main" id="{73B88195-8D9E-4359-A86C-9456C469F7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81" name="Picture 63">
            <a:extLst>
              <a:ext uri="{FF2B5EF4-FFF2-40B4-BE49-F238E27FC236}">
                <a16:creationId xmlns:a16="http://schemas.microsoft.com/office/drawing/2014/main" id="{03EC48BD-A960-4717-BC76-7E4C982250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2" name="Oval 65">
            <a:extLst>
              <a:ext uri="{FF2B5EF4-FFF2-40B4-BE49-F238E27FC236}">
                <a16:creationId xmlns:a16="http://schemas.microsoft.com/office/drawing/2014/main" id="{7A00717A-7D3C-456B-A779-9D0638878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3" name="Picture 67">
            <a:extLst>
              <a:ext uri="{FF2B5EF4-FFF2-40B4-BE49-F238E27FC236}">
                <a16:creationId xmlns:a16="http://schemas.microsoft.com/office/drawing/2014/main" id="{EEB0E133-CF2F-4AD3-ACA6-03E91BB603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4" name="Picture 69">
            <a:extLst>
              <a:ext uri="{FF2B5EF4-FFF2-40B4-BE49-F238E27FC236}">
                <a16:creationId xmlns:a16="http://schemas.microsoft.com/office/drawing/2014/main" id="{6CD94893-A2D1-401B-A469-D34E425DCE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5" name="Rectangle 71">
            <a:extLst>
              <a:ext uri="{FF2B5EF4-FFF2-40B4-BE49-F238E27FC236}">
                <a16:creationId xmlns:a16="http://schemas.microsoft.com/office/drawing/2014/main" id="{546E6246-28E6-4A2D-B924-24539B8C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6" name="Rectangle 73">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75">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8"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a:xfrm>
            <a:off x="965505" y="4777380"/>
            <a:ext cx="10260990" cy="1209763"/>
          </a:xfrm>
        </p:spPr>
        <p:txBody>
          <a:bodyPr vert="horz" lIns="91440" tIns="45720" rIns="91440" bIns="45720" rtlCol="0" anchor="t">
            <a:normAutofit/>
          </a:bodyPr>
          <a:lstStyle/>
          <a:p>
            <a:pPr algn="ctr"/>
            <a:r>
              <a:rPr lang="en-US" sz="2400">
                <a:solidFill>
                  <a:schemeClr val="bg2"/>
                </a:solidFill>
              </a:rPr>
              <a:t>Privilèges de base (GET)</a:t>
            </a:r>
          </a:p>
        </p:txBody>
      </p:sp>
    </p:spTree>
    <p:extLst>
      <p:ext uri="{BB962C8B-B14F-4D97-AF65-F5344CB8AC3E}">
        <p14:creationId xmlns:p14="http://schemas.microsoft.com/office/powerpoint/2010/main" val="299638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F1657F-B560-662A-E485-2445B8D38802}"/>
              </a:ext>
            </a:extLst>
          </p:cNvPr>
          <p:cNvSpPr>
            <a:spLocks noGrp="1"/>
          </p:cNvSpPr>
          <p:nvPr>
            <p:ph type="title"/>
          </p:nvPr>
        </p:nvSpPr>
        <p:spPr>
          <a:xfrm>
            <a:off x="8201839" y="1454964"/>
            <a:ext cx="3342460" cy="3308840"/>
          </a:xfrm>
        </p:spPr>
        <p:txBody>
          <a:bodyPr vert="horz" lIns="91440" tIns="45720" rIns="91440" bIns="45720" rtlCol="0" anchor="b">
            <a:normAutofit/>
          </a:bodyPr>
          <a:lstStyle/>
          <a:p>
            <a:pPr>
              <a:lnSpc>
                <a:spcPct val="90000"/>
              </a:lnSpc>
            </a:pPr>
            <a:r>
              <a:rPr lang="en-US" sz="3800" err="1"/>
              <a:t>Exemple</a:t>
            </a:r>
            <a:r>
              <a:rPr lang="en-US" sz="3800"/>
              <a:t> de </a:t>
            </a:r>
            <a:r>
              <a:rPr lang="en-US" sz="3800" err="1"/>
              <a:t>récupération</a:t>
            </a:r>
            <a:r>
              <a:rPr lang="en-US" sz="3800"/>
              <a:t> de la </a:t>
            </a:r>
            <a:r>
              <a:rPr lang="en-US" sz="3800" err="1"/>
              <a:t>liste</a:t>
            </a:r>
            <a:r>
              <a:rPr lang="en-US" sz="3800"/>
              <a:t> des voitures</a:t>
            </a:r>
          </a:p>
        </p:txBody>
      </p:sp>
      <p:sp>
        <p:nvSpPr>
          <p:cNvPr id="3" name="Text Placeholder 2">
            <a:extLst>
              <a:ext uri="{FF2B5EF4-FFF2-40B4-BE49-F238E27FC236}">
                <a16:creationId xmlns:a16="http://schemas.microsoft.com/office/drawing/2014/main" id="{5207D701-1526-9087-E6CF-8409E16C988C}"/>
              </a:ext>
            </a:extLst>
          </p:cNvPr>
          <p:cNvSpPr>
            <a:spLocks noGrp="1"/>
          </p:cNvSpPr>
          <p:nvPr>
            <p:ph type="body" idx="1"/>
          </p:nvPr>
        </p:nvSpPr>
        <p:spPr>
          <a:xfrm>
            <a:off x="8201839" y="4763803"/>
            <a:ext cx="3342460" cy="1464378"/>
          </a:xfrm>
        </p:spPr>
        <p:txBody>
          <a:bodyPr vert="horz" lIns="91440" tIns="45720" rIns="91440" bIns="45720" rtlCol="0" anchor="t">
            <a:normAutofit/>
          </a:bodyPr>
          <a:lstStyle/>
          <a:p>
            <a:endParaRPr lang="en-US" sz="1600">
              <a:solidFill>
                <a:srgbClr val="FFFFFF"/>
              </a:solidFill>
              <a:ea typeface="+mj-lt"/>
              <a:cs typeface="+mj-lt"/>
            </a:endParaRPr>
          </a:p>
          <a:p>
            <a:r>
              <a:rPr lang="en-US" sz="1400" b="1">
                <a:solidFill>
                  <a:srgbClr val="FFFFFF"/>
                </a:solidFill>
                <a:ea typeface="+mj-lt"/>
                <a:cs typeface="+mj-lt"/>
              </a:rPr>
              <a:t>http://localhost:8080/voiture</a:t>
            </a:r>
            <a:endParaRPr lang="en-US" sz="1400" b="1"/>
          </a:p>
        </p:txBody>
      </p:sp>
      <p:pic>
        <p:nvPicPr>
          <p:cNvPr id="4" name="Picture 3" descr="A screenshot of a computer&#10;&#10;Description automatically generated">
            <a:extLst>
              <a:ext uri="{FF2B5EF4-FFF2-40B4-BE49-F238E27FC236}">
                <a16:creationId xmlns:a16="http://schemas.microsoft.com/office/drawing/2014/main" id="{B3170B36-DE03-C39C-6FF1-B727D8DABE7C}"/>
              </a:ext>
            </a:extLst>
          </p:cNvPr>
          <p:cNvPicPr>
            <a:picLocks noChangeAspect="1"/>
          </p:cNvPicPr>
          <p:nvPr/>
        </p:nvPicPr>
        <p:blipFill rotWithShape="1">
          <a:blip r:embed="rId7"/>
          <a:srcRect l="1404" r="26723" b="1"/>
          <a:stretch/>
        </p:blipFill>
        <p:spPr>
          <a:xfrm>
            <a:off x="-1" y="10"/>
            <a:ext cx="7554140" cy="6857990"/>
          </a:xfrm>
          <a:prstGeom prst="rect">
            <a:avLst/>
          </a:prstGeom>
        </p:spPr>
      </p:pic>
    </p:spTree>
    <p:extLst>
      <p:ext uri="{BB962C8B-B14F-4D97-AF65-F5344CB8AC3E}">
        <p14:creationId xmlns:p14="http://schemas.microsoft.com/office/powerpoint/2010/main" val="901247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73B88195-8D9E-4359-A86C-9456C469F7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50" name="Picture 49">
            <a:extLst>
              <a:ext uri="{FF2B5EF4-FFF2-40B4-BE49-F238E27FC236}">
                <a16:creationId xmlns:a16="http://schemas.microsoft.com/office/drawing/2014/main" id="{03EC48BD-A960-4717-BC76-7E4C982250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1" name="Oval 50">
            <a:extLst>
              <a:ext uri="{FF2B5EF4-FFF2-40B4-BE49-F238E27FC236}">
                <a16:creationId xmlns:a16="http://schemas.microsoft.com/office/drawing/2014/main" id="{7A00717A-7D3C-456B-A779-9D0638878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2" name="Picture 51">
            <a:extLst>
              <a:ext uri="{FF2B5EF4-FFF2-40B4-BE49-F238E27FC236}">
                <a16:creationId xmlns:a16="http://schemas.microsoft.com/office/drawing/2014/main" id="{EEB0E133-CF2F-4AD3-ACA6-03E91BB603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3" name="Picture 52">
            <a:extLst>
              <a:ext uri="{FF2B5EF4-FFF2-40B4-BE49-F238E27FC236}">
                <a16:creationId xmlns:a16="http://schemas.microsoft.com/office/drawing/2014/main" id="{6CD94893-A2D1-401B-A469-D34E425DCE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4" name="Rectangle 53">
            <a:extLst>
              <a:ext uri="{FF2B5EF4-FFF2-40B4-BE49-F238E27FC236}">
                <a16:creationId xmlns:a16="http://schemas.microsoft.com/office/drawing/2014/main" id="{546E6246-28E6-4A2D-B924-24539B8C6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5" name="Rectangle 54">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4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7"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re 1">
            <a:extLst>
              <a:ext uri="{FF2B5EF4-FFF2-40B4-BE49-F238E27FC236}">
                <a16:creationId xmlns:a16="http://schemas.microsoft.com/office/drawing/2014/main" id="{324AF688-A073-B50F-299E-A30603FD4588}"/>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a:t>Démonstration</a:t>
            </a:r>
          </a:p>
        </p:txBody>
      </p:sp>
      <p:sp>
        <p:nvSpPr>
          <p:cNvPr id="3" name="Espace réservé du texte 2">
            <a:extLst>
              <a:ext uri="{FF2B5EF4-FFF2-40B4-BE49-F238E27FC236}">
                <a16:creationId xmlns:a16="http://schemas.microsoft.com/office/drawing/2014/main" id="{B1DD148D-7AB1-91A6-3D31-DAB70090CC7D}"/>
              </a:ext>
            </a:extLst>
          </p:cNvPr>
          <p:cNvSpPr>
            <a:spLocks noGrp="1"/>
          </p:cNvSpPr>
          <p:nvPr>
            <p:ph type="body" idx="1"/>
          </p:nvPr>
        </p:nvSpPr>
        <p:spPr>
          <a:xfrm>
            <a:off x="965505" y="4777380"/>
            <a:ext cx="10260990" cy="1209763"/>
          </a:xfrm>
        </p:spPr>
        <p:txBody>
          <a:bodyPr vert="horz" lIns="91440" tIns="45720" rIns="91440" bIns="45720" rtlCol="0" anchor="t">
            <a:normAutofit/>
          </a:bodyPr>
          <a:lstStyle/>
          <a:p>
            <a:pPr algn="ctr"/>
            <a:r>
              <a:rPr lang="en-US" sz="2400">
                <a:solidFill>
                  <a:schemeClr val="bg2"/>
                </a:solidFill>
              </a:rPr>
              <a:t>Privilège de propriétaire (PUT, DELete)</a:t>
            </a:r>
          </a:p>
        </p:txBody>
      </p:sp>
    </p:spTree>
    <p:extLst>
      <p:ext uri="{BB962C8B-B14F-4D97-AF65-F5344CB8AC3E}">
        <p14:creationId xmlns:p14="http://schemas.microsoft.com/office/powerpoint/2010/main" val="287491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a:extLst>
            <a:ext uri="{FF2B5EF4-FFF2-40B4-BE49-F238E27FC236}">
              <a16:creationId xmlns:a16="http://schemas.microsoft.com/office/drawing/2014/main" id="{271A3177-735A-025A-046D-9C4EF8C29E8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AD1E91-6258-AA82-CD8A-CDADFA211DB5}"/>
              </a:ext>
            </a:extLst>
          </p:cNvPr>
          <p:cNvSpPr>
            <a:spLocks noGrp="1"/>
          </p:cNvSpPr>
          <p:nvPr>
            <p:ph type="title"/>
          </p:nvPr>
        </p:nvSpPr>
        <p:spPr>
          <a:xfrm>
            <a:off x="648930" y="629266"/>
            <a:ext cx="4795482" cy="1641987"/>
          </a:xfrm>
        </p:spPr>
        <p:txBody>
          <a:bodyPr vert="horz" lIns="91440" tIns="45720" rIns="91440" bIns="45720" rtlCol="0" anchor="t">
            <a:normAutofit fontScale="90000"/>
          </a:bodyPr>
          <a:lstStyle/>
          <a:p>
            <a:pPr>
              <a:lnSpc>
                <a:spcPct val="90000"/>
              </a:lnSpc>
            </a:pPr>
            <a:r>
              <a:rPr lang="en-US" sz="3300"/>
              <a:t>Les </a:t>
            </a:r>
            <a:r>
              <a:rPr lang="en-US" sz="3300" err="1"/>
              <a:t>utilisateurs</a:t>
            </a:r>
            <a:r>
              <a:rPr lang="en-US" sz="3300"/>
              <a:t> </a:t>
            </a:r>
            <a:r>
              <a:rPr lang="en-US" sz="3300" err="1"/>
              <a:t>authentifiés</a:t>
            </a:r>
            <a:r>
              <a:rPr lang="en-US" sz="3300"/>
              <a:t> et </a:t>
            </a:r>
            <a:r>
              <a:rPr lang="en-US" sz="3300" err="1"/>
              <a:t>autorisés</a:t>
            </a:r>
            <a:r>
              <a:rPr lang="en-US" sz="3300"/>
              <a:t>, pour les PUT ET DELETE</a:t>
            </a:r>
          </a:p>
        </p:txBody>
      </p:sp>
      <p:pic>
        <p:nvPicPr>
          <p:cNvPr id="5" name="Content Placeholder 4" descr="Pop Art Eyes With I Can See You Typography Royalty Free SVG, Cliparts,  Vectors, and Stock Illustration. Image 53503691.">
            <a:extLst>
              <a:ext uri="{FF2B5EF4-FFF2-40B4-BE49-F238E27FC236}">
                <a16:creationId xmlns:a16="http://schemas.microsoft.com/office/drawing/2014/main" id="{4A8D05F9-9044-04B2-6942-50D9565DFF38}"/>
              </a:ext>
            </a:extLst>
          </p:cNvPr>
          <p:cNvPicPr>
            <a:picLocks noGrp="1" noChangeAspect="1"/>
          </p:cNvPicPr>
          <p:nvPr>
            <p:ph idx="1"/>
          </p:nvPr>
        </p:nvPicPr>
        <p:blipFill rotWithShape="1">
          <a:blip r:embed="rId3"/>
          <a:srcRect l="940" r="2410"/>
          <a:stretch/>
        </p:blipFill>
        <p:spPr>
          <a:xfrm>
            <a:off x="6094410" y="609601"/>
            <a:ext cx="5449889" cy="5638797"/>
          </a:xfrm>
          <a:prstGeom prst="rect">
            <a:avLst/>
          </a:prstGeom>
          <a:effectLst>
            <a:outerShdw blurRad="50800" dist="38100" dir="5400000" algn="t" rotWithShape="0">
              <a:prstClr val="black">
                <a:alpha val="43000"/>
              </a:prstClr>
            </a:outerShdw>
          </a:effectLst>
        </p:spPr>
      </p:pic>
      <p:sp>
        <p:nvSpPr>
          <p:cNvPr id="14" name="Rectangle 13">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Espace réservé du contenu 2">
            <a:extLst>
              <a:ext uri="{FF2B5EF4-FFF2-40B4-BE49-F238E27FC236}">
                <a16:creationId xmlns:a16="http://schemas.microsoft.com/office/drawing/2014/main" id="{B9C8EF2F-B1E4-6BB8-6B4C-EA9F59368725}"/>
              </a:ext>
            </a:extLst>
          </p:cNvPr>
          <p:cNvSpPr txBox="1">
            <a:spLocks/>
          </p:cNvSpPr>
          <p:nvPr/>
        </p:nvSpPr>
        <p:spPr>
          <a:xfrm>
            <a:off x="647701" y="2438401"/>
            <a:ext cx="4797256" cy="3809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defTabSz="457200">
              <a:buClr>
                <a:schemeClr val="bg2">
                  <a:lumMod val="40000"/>
                  <a:lumOff val="60000"/>
                </a:schemeClr>
              </a:buClr>
              <a:buSzPct val="80000"/>
              <a:buFont typeface="Wingdings 3" charset="2"/>
              <a:buChar char=""/>
            </a:pPr>
            <a:endParaRPr lang="en-US">
              <a:latin typeface="+mj-lt"/>
              <a:ea typeface="+mj-ea"/>
              <a:cs typeface="+mj-cs"/>
            </a:endParaRPr>
          </a:p>
          <a:p>
            <a:pPr defTabSz="457200">
              <a:buClr>
                <a:schemeClr val="bg2">
                  <a:lumMod val="40000"/>
                  <a:lumOff val="60000"/>
                </a:schemeClr>
              </a:buClr>
              <a:buSzPct val="80000"/>
              <a:buFont typeface="Wingdings 3" charset="2"/>
              <a:buChar char=""/>
            </a:pPr>
            <a:endParaRPr lang="en-US">
              <a:latin typeface="+mj-lt"/>
              <a:ea typeface="+mj-ea"/>
              <a:cs typeface="+mj-cs"/>
            </a:endParaRPr>
          </a:p>
          <a:p>
            <a:pPr defTabSz="457200">
              <a:buClr>
                <a:schemeClr val="bg2">
                  <a:lumMod val="40000"/>
                  <a:lumOff val="60000"/>
                </a:schemeClr>
              </a:buClr>
              <a:buSzPct val="80000"/>
              <a:buFont typeface="Wingdings 3" charset="2"/>
              <a:buChar char=""/>
            </a:pPr>
            <a:r>
              <a:rPr lang="en-US" err="1">
                <a:latin typeface="+mj-lt"/>
                <a:ea typeface="+mj-ea"/>
                <a:cs typeface="+mj-cs"/>
              </a:rPr>
              <a:t>Ils</a:t>
            </a:r>
            <a:r>
              <a:rPr lang="en-US">
                <a:latin typeface="+mj-lt"/>
                <a:ea typeface="+mj-ea"/>
                <a:cs typeface="+mj-cs"/>
              </a:rPr>
              <a:t> peuvent modifier et effacer les </a:t>
            </a:r>
            <a:r>
              <a:rPr lang="en-US" err="1">
                <a:latin typeface="+mj-lt"/>
                <a:ea typeface="+mj-ea"/>
                <a:cs typeface="+mj-cs"/>
              </a:rPr>
              <a:t>données</a:t>
            </a:r>
            <a:r>
              <a:rPr lang="en-US">
                <a:latin typeface="+mj-lt"/>
                <a:ea typeface="+mj-ea"/>
                <a:cs typeface="+mj-cs"/>
              </a:rPr>
              <a:t> </a:t>
            </a:r>
            <a:r>
              <a:rPr lang="en-US" err="1">
                <a:latin typeface="+mj-lt"/>
                <a:ea typeface="+mj-ea"/>
                <a:cs typeface="+mj-cs"/>
              </a:rPr>
              <a:t>précise</a:t>
            </a:r>
            <a:r>
              <a:rPr lang="en-US">
                <a:latin typeface="+mj-lt"/>
                <a:ea typeface="+mj-ea"/>
                <a:cs typeface="+mj-cs"/>
              </a:rPr>
              <a:t> accessible </a:t>
            </a:r>
          </a:p>
          <a:p>
            <a:pPr marL="0" indent="0" defTabSz="457200">
              <a:buClr>
                <a:schemeClr val="bg2">
                  <a:lumMod val="40000"/>
                  <a:lumOff val="60000"/>
                </a:schemeClr>
              </a:buClr>
              <a:buSzPct val="80000"/>
              <a:buNone/>
            </a:pPr>
            <a:br>
              <a:rPr lang="en-US">
                <a:latin typeface="+mj-lt"/>
                <a:ea typeface="+mj-ea"/>
                <a:cs typeface="+mj-cs"/>
              </a:rPr>
            </a:br>
            <a:endParaRPr lang="en-US">
              <a:latin typeface="+mj-lt"/>
              <a:ea typeface="+mj-ea"/>
              <a:cs typeface="+mj-cs"/>
            </a:endParaRPr>
          </a:p>
          <a:p>
            <a:pPr defTabSz="457200">
              <a:buClr>
                <a:schemeClr val="bg2">
                  <a:lumMod val="40000"/>
                  <a:lumOff val="60000"/>
                </a:schemeClr>
              </a:buClr>
              <a:buSzPct val="80000"/>
              <a:buFont typeface="Wingdings 3" charset="2"/>
              <a:buChar char=""/>
            </a:pPr>
            <a:endParaRPr lang="en-US">
              <a:latin typeface="+mj-lt"/>
              <a:ea typeface="+mj-ea"/>
              <a:cs typeface="+mj-cs"/>
            </a:endParaRPr>
          </a:p>
        </p:txBody>
      </p:sp>
    </p:spTree>
    <p:extLst>
      <p:ext uri="{BB962C8B-B14F-4D97-AF65-F5344CB8AC3E}">
        <p14:creationId xmlns:p14="http://schemas.microsoft.com/office/powerpoint/2010/main" val="249234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6ABF8-0FE7-CCCE-17CB-3553D3519136}"/>
              </a:ext>
            </a:extLst>
          </p:cNvPr>
          <p:cNvSpPr>
            <a:spLocks noGrp="1"/>
          </p:cNvSpPr>
          <p:nvPr>
            <p:ph type="title"/>
          </p:nvPr>
        </p:nvSpPr>
        <p:spPr/>
        <p:txBody>
          <a:bodyPr/>
          <a:lstStyle/>
          <a:p>
            <a:endParaRPr lang="en-GB"/>
          </a:p>
        </p:txBody>
      </p:sp>
      <p:pic>
        <p:nvPicPr>
          <p:cNvPr id="4" name="Content Placeholder 3" descr="A screenshot of a computer&#10;&#10;Description automatically generated">
            <a:extLst>
              <a:ext uri="{FF2B5EF4-FFF2-40B4-BE49-F238E27FC236}">
                <a16:creationId xmlns:a16="http://schemas.microsoft.com/office/drawing/2014/main" id="{6A03384E-4AA7-70D5-0E5C-52F6B0BC7231}"/>
              </a:ext>
            </a:extLst>
          </p:cNvPr>
          <p:cNvPicPr>
            <a:picLocks noGrp="1" noChangeAspect="1"/>
          </p:cNvPicPr>
          <p:nvPr>
            <p:ph idx="1"/>
          </p:nvPr>
        </p:nvPicPr>
        <p:blipFill>
          <a:blip r:embed="rId2"/>
          <a:stretch>
            <a:fillRect/>
          </a:stretch>
        </p:blipFill>
        <p:spPr>
          <a:xfrm>
            <a:off x="4205" y="2242"/>
            <a:ext cx="12186902" cy="6907304"/>
          </a:xfrm>
        </p:spPr>
      </p:pic>
    </p:spTree>
    <p:extLst>
      <p:ext uri="{BB962C8B-B14F-4D97-AF65-F5344CB8AC3E}">
        <p14:creationId xmlns:p14="http://schemas.microsoft.com/office/powerpoint/2010/main" val="4122777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Traînée de condensation</Template>
  <Application>Microsoft Office PowerPoint</Application>
  <PresentationFormat>Widescreen</PresentationFormat>
  <Slides>14</Slides>
  <Notes>2</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Ion</vt:lpstr>
      <vt:lpstr>Location de voiture API REST LoueMonChar 🚗🚘</vt:lpstr>
      <vt:lpstr>Objectif</vt:lpstr>
      <vt:lpstr>Objectif (suite)</vt:lpstr>
      <vt:lpstr>Scénarios d’utilisation</vt:lpstr>
      <vt:lpstr>Démonstration</vt:lpstr>
      <vt:lpstr>Exemple de récupération de la liste des voitures</vt:lpstr>
      <vt:lpstr>Démonstration</vt:lpstr>
      <vt:lpstr>Les utilisateurs authentifiés et autorisés, pour les PUT ET DELETE</vt:lpstr>
      <vt:lpstr>PowerPoint Presentation</vt:lpstr>
      <vt:lpstr>Les utilisateurs non autorisées</vt:lpstr>
      <vt:lpstr>PowerPoint Presentation</vt:lpstr>
      <vt:lpstr>Autres scénarios</vt:lpstr>
      <vt:lpstr>Démonstration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de livraison</dc:title>
  <dc:creator>Anne-Marie Burns</dc:creator>
  <cp:revision>1</cp:revision>
  <dcterms:created xsi:type="dcterms:W3CDTF">2023-12-05T03:09:50Z</dcterms:created>
  <dcterms:modified xsi:type="dcterms:W3CDTF">2023-12-19T07:46:45Z</dcterms:modified>
</cp:coreProperties>
</file>